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changesinfo+xml" PartName="/ppt/changesInfos/changesInfo1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53" r:id="rId1"/>
  </p:sldMasterIdLst>
  <p:sldIdLst>
    <p:sldId id="257" r:id="rId2"/>
  </p:sldIdLst>
  <p:sldSz cx="12192000" cy="16256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7" d="100"/>
          <a:sy n="107" d="100"/>
        </p:scale>
        <p:origin x="307" y="-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changesInfos/changesInfo1.xml" Type="http://schemas.microsoft.com/office/2016/11/relationships/changesInfo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加藤 拓人(KATO Takuto)" userId="decb5728-6481-4427-89c8-9c912cb97586" providerId="ADAL" clId="{799DAD88-9873-4D62-B9C4-BABBA1909961}"/>
    <pc:docChg chg="custSel modSld">
      <pc:chgData name="加藤 拓人(KATO Takuto)" userId="decb5728-6481-4427-89c8-9c912cb97586" providerId="ADAL" clId="{799DAD88-9873-4D62-B9C4-BABBA1909961}" dt="2026-05-25T00:16:03.132" v="58" actId="20577"/>
      <pc:docMkLst>
        <pc:docMk/>
      </pc:docMkLst>
      <pc:sldChg chg="modSp mod">
        <pc:chgData name="加藤 拓人(KATO Takuto)" userId="decb5728-6481-4427-89c8-9c912cb97586" providerId="ADAL" clId="{799DAD88-9873-4D62-B9C4-BABBA1909961}" dt="2026-05-25T00:16:03.132" v="58" actId="20577"/>
        <pc:sldMkLst>
          <pc:docMk/>
          <pc:sldMk cId="603192948" sldId="257"/>
        </pc:sldMkLst>
        <pc:spChg chg="mod">
          <ac:chgData name="加藤 拓人(KATO Takuto)" userId="decb5728-6481-4427-89c8-9c912cb97586" providerId="ADAL" clId="{799DAD88-9873-4D62-B9C4-BABBA1909961}" dt="2026-05-18T09:23:18.991" v="2" actId="20577"/>
          <ac:spMkLst>
            <pc:docMk/>
            <pc:sldMk cId="603192948" sldId="257"/>
            <ac:spMk id="2" creationId="{00000000-0000-0000-0000-000000000000}"/>
          </ac:spMkLst>
        </pc:spChg>
        <pc:spChg chg="mod">
          <ac:chgData name="加藤 拓人(KATO Takuto)" userId="decb5728-6481-4427-89c8-9c912cb97586" providerId="ADAL" clId="{799DAD88-9873-4D62-B9C4-BABBA1909961}" dt="2026-05-25T00:16:03.132" v="58" actId="20577"/>
          <ac:spMkLst>
            <pc:docMk/>
            <pc:sldMk cId="603192948" sldId="257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F817AD-3AF8-44DE-B68A-73C32CF7E25D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</dgm:pt>
    <dgm:pt modelId="{62D743B5-D02C-4FFF-AB59-BB744D0F0CD9}">
      <dgm:prSet phldrT="[テキスト]"/>
      <dgm:spPr/>
      <dgm:t>
        <a:bodyPr/>
        <a:lstStyle/>
        <a:p>
          <a:endParaRPr kumimoji="1" lang="ja-JP" altLang="en-US" dirty="0"/>
        </a:p>
      </dgm:t>
    </dgm:pt>
    <dgm:pt modelId="{92F94D51-2D3A-4848-81DB-504295F0A88B}" type="sibTrans" cxnId="{694A66AC-4149-4EF6-BEC7-8F2EBB131A0C}">
      <dgm:prSet/>
      <dgm:spPr/>
      <dgm:t>
        <a:bodyPr/>
        <a:lstStyle/>
        <a:p>
          <a:endParaRPr kumimoji="1" lang="ja-JP" altLang="en-US"/>
        </a:p>
      </dgm:t>
    </dgm:pt>
    <dgm:pt modelId="{60DE895F-827B-479D-9EFC-5950C2EDB9A3}" type="parTrans" cxnId="{694A66AC-4149-4EF6-BEC7-8F2EBB131A0C}">
      <dgm:prSet/>
      <dgm:spPr/>
      <dgm:t>
        <a:bodyPr/>
        <a:lstStyle/>
        <a:p>
          <a:endParaRPr kumimoji="1" lang="ja-JP" altLang="en-US"/>
        </a:p>
      </dgm:t>
    </dgm:pt>
    <dgm:pt modelId="{392607E3-14B0-44B1-A768-C8320CAE65EF}">
      <dgm:prSet phldrT="[テキスト]"/>
      <dgm:spPr/>
      <dgm:t>
        <a:bodyPr/>
        <a:lstStyle/>
        <a:p>
          <a:endParaRPr kumimoji="1" lang="ja-JP" altLang="en-US" dirty="0"/>
        </a:p>
      </dgm:t>
    </dgm:pt>
    <dgm:pt modelId="{A76BCF7A-30FF-4B82-8D3B-5F4B8D38DD17}" type="sibTrans" cxnId="{5789CBE2-D673-4275-9CE0-0EE5434CFAFD}">
      <dgm:prSet/>
      <dgm:spPr/>
      <dgm:t>
        <a:bodyPr/>
        <a:lstStyle/>
        <a:p>
          <a:endParaRPr kumimoji="1" lang="ja-JP" altLang="en-US"/>
        </a:p>
      </dgm:t>
    </dgm:pt>
    <dgm:pt modelId="{DB78AA43-AED8-48FA-9503-ED0BAC8F548B}" type="parTrans" cxnId="{5789CBE2-D673-4275-9CE0-0EE5434CFAFD}">
      <dgm:prSet/>
      <dgm:spPr/>
      <dgm:t>
        <a:bodyPr/>
        <a:lstStyle/>
        <a:p>
          <a:endParaRPr kumimoji="1" lang="ja-JP" altLang="en-US"/>
        </a:p>
      </dgm:t>
    </dgm:pt>
    <dgm:pt modelId="{B5F76F01-0B9B-4B00-BC2F-594242D4A41D}">
      <dgm:prSet phldrT="[テキスト]" phldr="1"/>
      <dgm:spPr/>
      <dgm:t>
        <a:bodyPr/>
        <a:lstStyle/>
        <a:p>
          <a:endParaRPr kumimoji="1" lang="ja-JP" altLang="en-US" dirty="0">
            <a:noFill/>
          </a:endParaRPr>
        </a:p>
      </dgm:t>
    </dgm:pt>
    <dgm:pt modelId="{1B99BC31-A1AA-4ED8-9AE5-57FA03EBD210}" type="sibTrans" cxnId="{FAC79182-E1A5-4A6C-AF7E-BA7830FA7891}">
      <dgm:prSet/>
      <dgm:spPr/>
      <dgm:t>
        <a:bodyPr/>
        <a:lstStyle/>
        <a:p>
          <a:endParaRPr kumimoji="1" lang="ja-JP" altLang="en-US"/>
        </a:p>
      </dgm:t>
    </dgm:pt>
    <dgm:pt modelId="{DA970013-112E-4F8C-898F-1FDDB5C3C826}" type="parTrans" cxnId="{FAC79182-E1A5-4A6C-AF7E-BA7830FA7891}">
      <dgm:prSet/>
      <dgm:spPr/>
      <dgm:t>
        <a:bodyPr/>
        <a:lstStyle/>
        <a:p>
          <a:endParaRPr kumimoji="1" lang="ja-JP" altLang="en-US"/>
        </a:p>
      </dgm:t>
    </dgm:pt>
    <dgm:pt modelId="{8A1AE8DA-6587-457A-9766-84937048FD13}" type="pres">
      <dgm:prSet presAssocID="{C8F817AD-3AF8-44DE-B68A-73C32CF7E25D}" presName="compositeShape" presStyleCnt="0">
        <dgm:presLayoutVars>
          <dgm:chMax val="7"/>
          <dgm:dir/>
          <dgm:resizeHandles val="exact"/>
        </dgm:presLayoutVars>
      </dgm:prSet>
      <dgm:spPr/>
    </dgm:pt>
    <dgm:pt modelId="{09A6CB4F-47E7-4C48-8A26-A0087909D9F4}" type="pres">
      <dgm:prSet presAssocID="{B5F76F01-0B9B-4B00-BC2F-594242D4A41D}" presName="circ1" presStyleLbl="vennNode1" presStyleIdx="0" presStyleCnt="3" custLinFactNeighborX="-36174" custLinFactNeighborY="-88185"/>
      <dgm:spPr/>
    </dgm:pt>
    <dgm:pt modelId="{25C0B233-C6FE-4A7F-B235-BE7F52843D8D}" type="pres">
      <dgm:prSet presAssocID="{B5F76F01-0B9B-4B00-BC2F-594242D4A41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B6C1FB8-5F4C-4CF4-9764-B99BFBAEFEB4}" type="pres">
      <dgm:prSet presAssocID="{392607E3-14B0-44B1-A768-C8320CAE65EF}" presName="circ2" presStyleLbl="vennNode1" presStyleIdx="1" presStyleCnt="3" custLinFactNeighborX="-71884" custLinFactNeighborY="84503"/>
      <dgm:spPr/>
    </dgm:pt>
    <dgm:pt modelId="{2C34EDC7-12AC-44EE-807E-2E754C3FFDD5}" type="pres">
      <dgm:prSet presAssocID="{392607E3-14B0-44B1-A768-C8320CAE65E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533D5CC-308D-4504-8F06-2C4D061D485F}" type="pres">
      <dgm:prSet presAssocID="{62D743B5-D02C-4FFF-AB59-BB744D0F0CD9}" presName="circ3" presStyleLbl="vennNode1" presStyleIdx="2" presStyleCnt="3" custLinFactNeighborX="282" custLinFactNeighborY="-30500"/>
      <dgm:spPr/>
    </dgm:pt>
    <dgm:pt modelId="{2BF5368D-33F7-451D-A643-35A37D10C5C5}" type="pres">
      <dgm:prSet presAssocID="{62D743B5-D02C-4FFF-AB59-BB744D0F0CD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D220508-6358-4327-ABB8-D3239A3AEEBF}" type="presOf" srcId="{62D743B5-D02C-4FFF-AB59-BB744D0F0CD9}" destId="{2BF5368D-33F7-451D-A643-35A37D10C5C5}" srcOrd="0" destOrd="0" presId="urn:microsoft.com/office/officeart/2005/8/layout/venn1"/>
    <dgm:cxn modelId="{0D1A0C70-B4E0-442F-96D6-92FF6288654D}" type="presOf" srcId="{62D743B5-D02C-4FFF-AB59-BB744D0F0CD9}" destId="{A533D5CC-308D-4504-8F06-2C4D061D485F}" srcOrd="1" destOrd="0" presId="urn:microsoft.com/office/officeart/2005/8/layout/venn1"/>
    <dgm:cxn modelId="{FAC79182-E1A5-4A6C-AF7E-BA7830FA7891}" srcId="{C8F817AD-3AF8-44DE-B68A-73C32CF7E25D}" destId="{B5F76F01-0B9B-4B00-BC2F-594242D4A41D}" srcOrd="0" destOrd="0" parTransId="{DA970013-112E-4F8C-898F-1FDDB5C3C826}" sibTransId="{1B99BC31-A1AA-4ED8-9AE5-57FA03EBD210}"/>
    <dgm:cxn modelId="{694A66AC-4149-4EF6-BEC7-8F2EBB131A0C}" srcId="{C8F817AD-3AF8-44DE-B68A-73C32CF7E25D}" destId="{62D743B5-D02C-4FFF-AB59-BB744D0F0CD9}" srcOrd="2" destOrd="0" parTransId="{60DE895F-827B-479D-9EFC-5950C2EDB9A3}" sibTransId="{92F94D51-2D3A-4848-81DB-504295F0A88B}"/>
    <dgm:cxn modelId="{A49A15BA-2B29-4302-91E8-93B8A12A5962}" type="presOf" srcId="{392607E3-14B0-44B1-A768-C8320CAE65EF}" destId="{DB6C1FB8-5F4C-4CF4-9764-B99BFBAEFEB4}" srcOrd="1" destOrd="0" presId="urn:microsoft.com/office/officeart/2005/8/layout/venn1"/>
    <dgm:cxn modelId="{F8D5BAC6-1F53-4404-BD7A-47D1624DCBFC}" type="presOf" srcId="{B5F76F01-0B9B-4B00-BC2F-594242D4A41D}" destId="{25C0B233-C6FE-4A7F-B235-BE7F52843D8D}" srcOrd="0" destOrd="0" presId="urn:microsoft.com/office/officeart/2005/8/layout/venn1"/>
    <dgm:cxn modelId="{E655DFC9-80F2-4ED5-A316-A8D8A33DB1E9}" type="presOf" srcId="{C8F817AD-3AF8-44DE-B68A-73C32CF7E25D}" destId="{8A1AE8DA-6587-457A-9766-84937048FD13}" srcOrd="0" destOrd="0" presId="urn:microsoft.com/office/officeart/2005/8/layout/venn1"/>
    <dgm:cxn modelId="{DB6A3EDC-C356-4B5D-8911-ABDC7EC54F44}" type="presOf" srcId="{B5F76F01-0B9B-4B00-BC2F-594242D4A41D}" destId="{09A6CB4F-47E7-4C48-8A26-A0087909D9F4}" srcOrd="1" destOrd="0" presId="urn:microsoft.com/office/officeart/2005/8/layout/venn1"/>
    <dgm:cxn modelId="{5789CBE2-D673-4275-9CE0-0EE5434CFAFD}" srcId="{C8F817AD-3AF8-44DE-B68A-73C32CF7E25D}" destId="{392607E3-14B0-44B1-A768-C8320CAE65EF}" srcOrd="1" destOrd="0" parTransId="{DB78AA43-AED8-48FA-9503-ED0BAC8F548B}" sibTransId="{A76BCF7A-30FF-4B82-8D3B-5F4B8D38DD17}"/>
    <dgm:cxn modelId="{0FD4DBEE-EABB-4200-81B6-5E6051B7D8C6}" type="presOf" srcId="{392607E3-14B0-44B1-A768-C8320CAE65EF}" destId="{2C34EDC7-12AC-44EE-807E-2E754C3FFDD5}" srcOrd="0" destOrd="0" presId="urn:microsoft.com/office/officeart/2005/8/layout/venn1"/>
    <dgm:cxn modelId="{6FCFB853-7F13-4DBC-9C5F-1CE53B1F959E}" type="presParOf" srcId="{8A1AE8DA-6587-457A-9766-84937048FD13}" destId="{09A6CB4F-47E7-4C48-8A26-A0087909D9F4}" srcOrd="0" destOrd="0" presId="urn:microsoft.com/office/officeart/2005/8/layout/venn1"/>
    <dgm:cxn modelId="{8B4EDF5B-3F98-4E58-A2EA-449575735E1E}" type="presParOf" srcId="{8A1AE8DA-6587-457A-9766-84937048FD13}" destId="{25C0B233-C6FE-4A7F-B235-BE7F52843D8D}" srcOrd="1" destOrd="0" presId="urn:microsoft.com/office/officeart/2005/8/layout/venn1"/>
    <dgm:cxn modelId="{8A043B9D-006F-4736-9EA3-7F1E10512498}" type="presParOf" srcId="{8A1AE8DA-6587-457A-9766-84937048FD13}" destId="{DB6C1FB8-5F4C-4CF4-9764-B99BFBAEFEB4}" srcOrd="2" destOrd="0" presId="urn:microsoft.com/office/officeart/2005/8/layout/venn1"/>
    <dgm:cxn modelId="{E02F665A-B737-45A4-B02A-C2F242CC4190}" type="presParOf" srcId="{8A1AE8DA-6587-457A-9766-84937048FD13}" destId="{2C34EDC7-12AC-44EE-807E-2E754C3FFDD5}" srcOrd="3" destOrd="0" presId="urn:microsoft.com/office/officeart/2005/8/layout/venn1"/>
    <dgm:cxn modelId="{5D367C84-C961-4D21-B409-F3A6A9504436}" type="presParOf" srcId="{8A1AE8DA-6587-457A-9766-84937048FD13}" destId="{A533D5CC-308D-4504-8F06-2C4D061D485F}" srcOrd="4" destOrd="0" presId="urn:microsoft.com/office/officeart/2005/8/layout/venn1"/>
    <dgm:cxn modelId="{7F18FA5D-B0E7-4F5C-8EF9-CC41562E3218}" type="presParOf" srcId="{8A1AE8DA-6587-457A-9766-84937048FD13}" destId="{2BF5368D-33F7-451D-A643-35A37D10C5C5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6CB4F-47E7-4C48-8A26-A0087909D9F4}">
      <dsp:nvSpPr>
        <dsp:cNvPr id="0" name=""/>
        <dsp:cNvSpPr/>
      </dsp:nvSpPr>
      <dsp:spPr>
        <a:xfrm>
          <a:off x="0" y="642155"/>
          <a:ext cx="1347838" cy="1347838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>
            <a:noFill/>
          </a:endParaRPr>
        </a:p>
      </dsp:txBody>
      <dsp:txXfrm>
        <a:off x="179711" y="878027"/>
        <a:ext cx="988414" cy="606527"/>
      </dsp:txXfrm>
    </dsp:sp>
    <dsp:sp modelId="{DB6C1FB8-5F4C-4CF4-9764-B99BFBAEFEB4}">
      <dsp:nvSpPr>
        <dsp:cNvPr id="0" name=""/>
        <dsp:cNvSpPr/>
      </dsp:nvSpPr>
      <dsp:spPr>
        <a:xfrm>
          <a:off x="3809" y="3812109"/>
          <a:ext cx="1347838" cy="1347838"/>
        </a:xfrm>
        <a:prstGeom prst="ellipse">
          <a:avLst/>
        </a:prstGeom>
        <a:solidFill>
          <a:schemeClr val="accent4">
            <a:alpha val="50000"/>
            <a:hueOff val="-1759972"/>
            <a:satOff val="-18065"/>
            <a:lumOff val="755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200" kern="1200" dirty="0"/>
        </a:p>
      </dsp:txBody>
      <dsp:txXfrm>
        <a:off x="416023" y="4160300"/>
        <a:ext cx="808702" cy="741310"/>
      </dsp:txXfrm>
    </dsp:sp>
    <dsp:sp modelId="{A533D5CC-308D-4504-8F06-2C4D061D485F}">
      <dsp:nvSpPr>
        <dsp:cNvPr id="0" name=""/>
        <dsp:cNvSpPr/>
      </dsp:nvSpPr>
      <dsp:spPr>
        <a:xfrm>
          <a:off x="3800" y="2262054"/>
          <a:ext cx="1347838" cy="1347838"/>
        </a:xfrm>
        <a:prstGeom prst="ellipse">
          <a:avLst/>
        </a:prstGeom>
        <a:solidFill>
          <a:schemeClr val="accent4">
            <a:alpha val="50000"/>
            <a:hueOff val="-3519944"/>
            <a:satOff val="-36129"/>
            <a:lumOff val="15099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200" kern="1200" dirty="0"/>
        </a:p>
      </dsp:txBody>
      <dsp:txXfrm>
        <a:off x="130722" y="2610246"/>
        <a:ext cx="808702" cy="741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779911" y="2773170"/>
            <a:ext cx="6419780" cy="11837160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1" y="1264357"/>
            <a:ext cx="8206284" cy="7405513"/>
          </a:xfrm>
        </p:spPr>
        <p:txBody>
          <a:bodyPr anchor="b">
            <a:normAutofit/>
          </a:bodyPr>
          <a:lstStyle>
            <a:lvl1pPr algn="l">
              <a:defRPr sz="5867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1200" y="9111391"/>
            <a:ext cx="6605667" cy="4535623"/>
          </a:xfrm>
        </p:spPr>
        <p:txBody>
          <a:bodyPr anchor="t">
            <a:normAutofit/>
          </a:bodyPr>
          <a:lstStyle>
            <a:lvl1pPr marL="0" indent="0" algn="l">
              <a:buNone/>
              <a:defRPr sz="2667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95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11200" y="1264356"/>
            <a:ext cx="10769600" cy="7405511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16003" y="9111389"/>
            <a:ext cx="9708443" cy="1083733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2133"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09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1264356"/>
            <a:ext cx="10769600" cy="6863644"/>
          </a:xfrm>
        </p:spPr>
        <p:txBody>
          <a:bodyPr anchor="ctr">
            <a:normAutofit/>
          </a:bodyPr>
          <a:lstStyle>
            <a:lvl1pPr algn="l">
              <a:defRPr sz="3733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9753600"/>
            <a:ext cx="8511403" cy="4515556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788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711" y="1264356"/>
            <a:ext cx="9146383" cy="6863644"/>
          </a:xfrm>
        </p:spPr>
        <p:txBody>
          <a:bodyPr anchor="ctr">
            <a:normAutofit/>
          </a:bodyPr>
          <a:lstStyle>
            <a:lvl1pPr algn="l">
              <a:defRPr sz="3733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22401" y="8128000"/>
            <a:ext cx="8536623" cy="1143941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1" y="10195129"/>
            <a:ext cx="8509815" cy="4074027"/>
          </a:xfrm>
        </p:spPr>
        <p:txBody>
          <a:bodyPr anchor="ctr">
            <a:normAutofit/>
          </a:bodyPr>
          <a:lstStyle>
            <a:lvl1pPr marL="0" indent="0" algn="l">
              <a:buNone/>
              <a:defRPr sz="2667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304801" y="1684442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61601" y="6562610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 algn="r"/>
            <a:r>
              <a:rPr lang="en-US" sz="10666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3942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8128000"/>
            <a:ext cx="8509815" cy="4023467"/>
          </a:xfrm>
        </p:spPr>
        <p:txBody>
          <a:bodyPr anchor="b">
            <a:normAutofit/>
          </a:bodyPr>
          <a:lstStyle>
            <a:lvl1pPr algn="l">
              <a:defRPr sz="3733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12167065"/>
            <a:ext cx="8511403" cy="2102089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487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712" y="1264356"/>
            <a:ext cx="9146381" cy="6863644"/>
          </a:xfrm>
        </p:spPr>
        <p:txBody>
          <a:bodyPr anchor="ctr">
            <a:normAutofit/>
          </a:bodyPr>
          <a:lstStyle>
            <a:lvl1pPr algn="l">
              <a:defRPr sz="3733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11201" y="9211733"/>
            <a:ext cx="8509815" cy="248857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667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11740445"/>
            <a:ext cx="8509813" cy="2528711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304801" y="1684442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61601" y="6562610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 algn="r"/>
            <a:r>
              <a:rPr lang="en-US" sz="10666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6717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1264356"/>
            <a:ext cx="10034211" cy="686364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733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11201" y="9312081"/>
            <a:ext cx="8509815" cy="198684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667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11298929"/>
            <a:ext cx="8509813" cy="2970228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213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>
            <a:normAutofit/>
          </a:bodyPr>
          <a:lstStyle>
            <a:lvl1pPr algn="l">
              <a:defRPr sz="37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1" y="1264358"/>
            <a:ext cx="8739823" cy="8930773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039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5208" y="1264356"/>
            <a:ext cx="2725592" cy="10476089"/>
          </a:xfrm>
        </p:spPr>
        <p:txBody>
          <a:bodyPr vert="eaVert">
            <a:normAutofit/>
          </a:bodyPr>
          <a:lstStyle>
            <a:lvl1pPr>
              <a:defRPr sz="37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1264356"/>
            <a:ext cx="7800016" cy="130048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64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1" y="1264356"/>
            <a:ext cx="8739823" cy="8930773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67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696177"/>
            <a:ext cx="8536624" cy="5498944"/>
          </a:xfrm>
        </p:spPr>
        <p:txBody>
          <a:bodyPr anchor="b">
            <a:normAutofit/>
          </a:bodyPr>
          <a:lstStyle>
            <a:lvl1pPr algn="l">
              <a:defRPr sz="4267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1" y="10636643"/>
            <a:ext cx="8536623" cy="3632514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00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>
            <a:normAutofit/>
          </a:bodyPr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711201" y="1264357"/>
            <a:ext cx="5266623" cy="8930766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6216483" y="1264356"/>
            <a:ext cx="5264317" cy="8910696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08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>
            <a:normAutofit/>
          </a:bodyPr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2" y="1264355"/>
            <a:ext cx="4955821" cy="1444978"/>
          </a:xfrm>
        </p:spPr>
        <p:txBody>
          <a:bodyPr anchor="b">
            <a:noAutofit/>
          </a:bodyPr>
          <a:lstStyle>
            <a:lvl1pPr marL="0" indent="0">
              <a:buNone/>
              <a:defRPr sz="3200" b="0" cap="all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199" y="2709335"/>
            <a:ext cx="5260623" cy="748578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73355" y="1343379"/>
            <a:ext cx="5018735" cy="1365954"/>
          </a:xfrm>
        </p:spPr>
        <p:txBody>
          <a:bodyPr anchor="b">
            <a:noAutofit/>
          </a:bodyPr>
          <a:lstStyle>
            <a:lvl1pPr marL="0" indent="0">
              <a:buNone/>
              <a:defRPr sz="3200" b="0" cap="all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6483" y="2709333"/>
            <a:ext cx="5275607" cy="746571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745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</p:spPr>
        <p:txBody>
          <a:bodyPr>
            <a:normAutofit/>
          </a:bodyPr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118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306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889" y="1264356"/>
            <a:ext cx="4267200" cy="3612444"/>
          </a:xfrm>
        </p:spPr>
        <p:txBody>
          <a:bodyPr anchor="b">
            <a:normAutofit/>
          </a:bodyPr>
          <a:lstStyle>
            <a:lvl1pPr algn="l">
              <a:defRPr sz="2667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199" y="1264356"/>
            <a:ext cx="5918340" cy="130048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4889" y="5238051"/>
            <a:ext cx="4267200" cy="4957077"/>
          </a:xfrm>
        </p:spPr>
        <p:txBody>
          <a:bodyPr anchor="t">
            <a:normAutofit/>
          </a:bodyPr>
          <a:lstStyle>
            <a:lvl1pPr marL="0" indent="0">
              <a:buNone/>
              <a:defRPr sz="2133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340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4400" y="3431822"/>
            <a:ext cx="4751011" cy="2709333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016000" y="2167467"/>
            <a:ext cx="4374632" cy="11379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94704" y="6502400"/>
            <a:ext cx="4752297" cy="4937007"/>
          </a:xfrm>
        </p:spPr>
        <p:txBody>
          <a:bodyPr anchor="t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1200" y="14630401"/>
            <a:ext cx="7748965" cy="86548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81539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slideLayouts/slideLayout17.xml" Type="http://schemas.openxmlformats.org/officeDocument/2006/relationships/slideLayout"/><Relationship Id="rId18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8894234" y="9231804"/>
            <a:ext cx="3293941" cy="6301708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1201" y="10656711"/>
            <a:ext cx="8739823" cy="361244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1" y="1264358"/>
            <a:ext cx="8739823" cy="89307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6994" y="14630409"/>
            <a:ext cx="1600617" cy="8654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33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1ABB860-5538-4466-A1D1-9B0817D53CED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200" y="14630401"/>
            <a:ext cx="7748965" cy="8654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33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5902" y="13223060"/>
            <a:ext cx="1142543" cy="15879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73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91C57DF-A7E4-485F-85D1-7CCF71056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8306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63" r:id="rId10"/>
    <p:sldLayoutId id="2147484464" r:id="rId11"/>
    <p:sldLayoutId id="2147484465" r:id="rId12"/>
    <p:sldLayoutId id="2147484466" r:id="rId13"/>
    <p:sldLayoutId id="2147484467" r:id="rId14"/>
    <p:sldLayoutId id="2147484468" r:id="rId15"/>
    <p:sldLayoutId id="2147484469" r:id="rId16"/>
    <p:sldLayoutId id="2147484470" r:id="rId17"/>
  </p:sldLayoutIdLst>
  <p:txStyles>
    <p:titleStyle>
      <a:lvl1pPr algn="l" defTabSz="609585" rtl="0" eaLnBrk="1" latinLnBrk="0" hangingPunct="1">
        <a:spcBef>
          <a:spcPct val="0"/>
        </a:spcBef>
        <a:buNone/>
        <a:defRPr kumimoji="1" sz="4267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80990" indent="-380990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6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600160" indent="-380990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13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2057349" indent="-228594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666933" indent="-228594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spcAft>
          <a:spcPts val="8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6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mailto:soumu_utsunomiya_moj_bal@moj.go.jp" TargetMode="External" Type="http://schemas.openxmlformats.org/officeDocument/2006/relationships/hyperlink"/><Relationship Id="rId3" Target="../media/image1.png" Type="http://schemas.openxmlformats.org/officeDocument/2006/relationships/image"/><Relationship Id="rId4" Target="../diagrams/data1.xml" Type="http://schemas.openxmlformats.org/officeDocument/2006/relationships/diagramData"/><Relationship Id="rId5" Target="../diagrams/layout1.xml" Type="http://schemas.openxmlformats.org/officeDocument/2006/relationships/diagramLayout"/><Relationship Id="rId6" Target="../diagrams/quickStyle1.xml" Type="http://schemas.openxmlformats.org/officeDocument/2006/relationships/diagramQuickStyle"/><Relationship Id="rId7" Target="../diagrams/colors1.xml" Type="http://schemas.openxmlformats.org/officeDocument/2006/relationships/diagramColors"/><Relationship Id="rId8" Target="../diagrams/drawing1.xml" Type="http://schemas.microsoft.com/office/2007/relationships/diagramDrawing"/><Relationship Id="rId9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5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276284" y="3427894"/>
            <a:ext cx="11525250" cy="11734876"/>
          </a:xfrm>
          <a:prstGeom prst="roundRect">
            <a:avLst>
              <a:gd name="adj" fmla="val 8902"/>
            </a:avLst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3365" y="538137"/>
            <a:ext cx="7518714" cy="2540536"/>
          </a:xfrm>
        </p:spPr>
        <p:txBody>
          <a:bodyPr>
            <a:noAutofit/>
          </a:bodyPr>
          <a:lstStyle/>
          <a:p>
            <a:r>
              <a: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宇都宮地方法務局</a:t>
            </a:r>
            <a:br>
              <a:rPr kumimoji="1" lang="en-US" altLang="ja-JP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２０２６年度</a:t>
            </a:r>
            <a:br>
              <a:rPr kumimoji="1" lang="en-US" altLang="ja-JP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業務説明会のご案内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588" y="3648480"/>
            <a:ext cx="11001496" cy="1160954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ja-JP" altLang="en-US" sz="3800" dirty="0">
                <a:latin typeface="Times New Roman"/>
                <a:cs typeface="Times New Roman"/>
              </a:rPr>
              <a:t>　</a:t>
            </a:r>
            <a:r>
              <a:rPr lang="ja-JP" altLang="en-US" sz="3800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宇都宮地方法務局では、２０２６年度国家公務員採用一般職試験（大卒程度試験）の第１次試験を受験された方を対象に、以下のとおり、業務説明会を実施します。法務局の業務に興味のある方は、ぜひご参加ください。</a:t>
            </a:r>
            <a:endParaRPr lang="en-US" altLang="ja-JP" sz="3800" dirty="0">
              <a:solidFill>
                <a:schemeClr val="accent3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endParaRPr lang="ja-JP" altLang="en-US" sz="3800" dirty="0">
              <a:latin typeface="Times New Roman"/>
              <a:cs typeface="Times New Roman"/>
            </a:endParaRPr>
          </a:p>
          <a:p>
            <a:pPr marL="0" indent="0">
              <a:buNone/>
              <a:tabLst>
                <a:tab pos="949325" algn="l"/>
              </a:tabLst>
            </a:pPr>
            <a:r>
              <a:rPr lang="ja-JP" altLang="en-US" sz="3800" spc="-15" dirty="0">
                <a:latin typeface="ＭＳ Ｐゴシック"/>
                <a:cs typeface="ＭＳ Ｐゴシック"/>
              </a:rPr>
              <a:t>　　　　　　</a:t>
            </a:r>
            <a:r>
              <a:rPr lang="ja-JP" altLang="en-US" sz="3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令和８年６月２２日（月）①１０時００分～　②１４時００分～</a:t>
            </a:r>
            <a:endParaRPr lang="en-US" altLang="ja-JP" sz="3800" spc="-15" dirty="0">
              <a:solidFill>
                <a:schemeClr val="accent3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marL="0" indent="0">
              <a:lnSpc>
                <a:spcPct val="100000"/>
              </a:lnSpc>
              <a:buNone/>
              <a:tabLst>
                <a:tab pos="949325" algn="l"/>
              </a:tabLst>
            </a:pPr>
            <a:r>
              <a:rPr lang="ja-JP" altLang="en-US" sz="3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　　　　　　令和８年６月２３日（火）　１０時００分～</a:t>
            </a:r>
            <a:endParaRPr lang="en-US" altLang="ja-JP" sz="3800" spc="-15" dirty="0">
              <a:solidFill>
                <a:schemeClr val="accent3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marL="0" indent="0">
              <a:lnSpc>
                <a:spcPct val="100000"/>
              </a:lnSpc>
              <a:buNone/>
              <a:tabLst>
                <a:tab pos="949325" algn="l"/>
              </a:tabLst>
            </a:pPr>
            <a:r>
              <a:rPr lang="ja-JP" altLang="en-US" sz="3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　　　　　　　各回ともに９０分程度を予定しております。</a:t>
            </a:r>
            <a:endParaRPr lang="en-US" altLang="ja-JP" sz="3800" spc="-15" dirty="0">
              <a:solidFill>
                <a:schemeClr val="accent3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marL="0" indent="0">
              <a:lnSpc>
                <a:spcPct val="100000"/>
              </a:lnSpc>
              <a:buNone/>
              <a:tabLst>
                <a:tab pos="949325" algn="l"/>
              </a:tabLst>
            </a:pPr>
            <a:endParaRPr lang="en-US" altLang="ja-JP" sz="3800" spc="-15" dirty="0">
              <a:solidFill>
                <a:schemeClr val="accent3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marL="0" indent="0">
              <a:lnSpc>
                <a:spcPct val="100000"/>
              </a:lnSpc>
              <a:buNone/>
              <a:tabLst>
                <a:tab pos="949325" algn="l"/>
              </a:tabLst>
            </a:pPr>
            <a:r>
              <a:rPr lang="ja-JP" altLang="en-US" sz="3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　　　　　　宇都宮地方法務局小会議室</a:t>
            </a:r>
            <a:endParaRPr lang="en-US" altLang="ja-JP" sz="3800" spc="-15" dirty="0">
              <a:solidFill>
                <a:schemeClr val="accent3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marL="0" indent="0">
              <a:lnSpc>
                <a:spcPct val="100000"/>
              </a:lnSpc>
              <a:buNone/>
              <a:tabLst>
                <a:tab pos="949325" algn="l"/>
              </a:tabLst>
            </a:pPr>
            <a:r>
              <a:rPr lang="ja-JP" altLang="en-US" sz="3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　　　　　　（宇都宮法務総合庁舎３階）</a:t>
            </a:r>
            <a:endParaRPr lang="en-US" altLang="ja-JP" sz="3800" spc="-15" dirty="0">
              <a:solidFill>
                <a:schemeClr val="accent3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marL="0" indent="0">
              <a:lnSpc>
                <a:spcPct val="100000"/>
              </a:lnSpc>
              <a:buNone/>
              <a:tabLst>
                <a:tab pos="949325" algn="l"/>
              </a:tabLst>
            </a:pPr>
            <a:endParaRPr lang="en-US" altLang="ja-JP" sz="3800" b="1" u="sng" spc="-15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/>
              <a:cs typeface="ＭＳ Ｐゴシック"/>
            </a:endParaRPr>
          </a:p>
          <a:p>
            <a:pPr marL="0" indent="0">
              <a:lnSpc>
                <a:spcPct val="100000"/>
              </a:lnSpc>
              <a:buNone/>
              <a:tabLst>
                <a:tab pos="949325" algn="l"/>
              </a:tabLst>
            </a:pPr>
            <a:r>
              <a:rPr lang="ja-JP" altLang="en-US" sz="3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　　　　　　　　　　メールで受付を行います。</a:t>
            </a:r>
            <a:endParaRPr lang="en-US" altLang="ja-JP" sz="3800" spc="-15" dirty="0">
              <a:solidFill>
                <a:schemeClr val="accent3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marL="0" indent="0">
              <a:lnSpc>
                <a:spcPct val="100000"/>
              </a:lnSpc>
              <a:buNone/>
              <a:tabLst>
                <a:tab pos="949325" algn="l"/>
              </a:tabLst>
            </a:pPr>
            <a:r>
              <a:rPr lang="ja-JP" altLang="en-US" sz="3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　　　　　　　　　　</a:t>
            </a:r>
            <a:r>
              <a:rPr lang="en-US" altLang="ja-JP" sz="3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※</a:t>
            </a:r>
            <a:r>
              <a:rPr lang="ja-JP" altLang="en-US" sz="3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お電話でのご予約はできません。</a:t>
            </a:r>
            <a:endParaRPr lang="en-US" altLang="ja-JP" sz="3800" spc="-15" dirty="0">
              <a:solidFill>
                <a:schemeClr val="accent3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marL="0" indent="0">
              <a:lnSpc>
                <a:spcPct val="100000"/>
              </a:lnSpc>
              <a:buNone/>
              <a:tabLst>
                <a:tab pos="949325" algn="l"/>
              </a:tabLst>
            </a:pPr>
            <a:endParaRPr lang="en-US" altLang="ja-JP" spc="-15" dirty="0">
              <a:solidFill>
                <a:schemeClr val="accent3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marL="0" indent="0">
              <a:buNone/>
            </a:pPr>
            <a:r>
              <a:rPr lang="en-US" altLang="ja-JP" sz="3800" spc="-15" dirty="0">
                <a:solidFill>
                  <a:srgbClr val="FF0000"/>
                </a:solidFill>
                <a:latin typeface="ＭＳ Ｐゴシック"/>
                <a:cs typeface="ＭＳ Ｐゴシック"/>
              </a:rPr>
              <a:t>【</a:t>
            </a:r>
            <a:r>
              <a:rPr lang="ja-JP" altLang="en-US" sz="3800" spc="-15" dirty="0">
                <a:solidFill>
                  <a:srgbClr val="FF0000"/>
                </a:solidFill>
                <a:latin typeface="ＭＳ Ｐゴシック"/>
                <a:cs typeface="ＭＳ Ｐゴシック"/>
              </a:rPr>
              <a:t>受付メールアドレス</a:t>
            </a:r>
            <a:r>
              <a:rPr lang="en-US" altLang="ja-JP" sz="3800" spc="-15" dirty="0">
                <a:solidFill>
                  <a:srgbClr val="FF0000"/>
                </a:solidFill>
                <a:latin typeface="ＭＳ Ｐゴシック"/>
                <a:cs typeface="ＭＳ Ｐゴシック"/>
              </a:rPr>
              <a:t>】</a:t>
            </a:r>
          </a:p>
          <a:p>
            <a:pPr marL="0" indent="0">
              <a:buNone/>
            </a:pPr>
            <a:r>
              <a:rPr lang="ja-JP" altLang="en-US" sz="4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　</a:t>
            </a:r>
            <a:r>
              <a:rPr lang="en-US" altLang="ja-JP" sz="4800" spc="-15" dirty="0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</a:rPr>
              <a:t> </a:t>
            </a:r>
            <a:r>
              <a:rPr lang="en-US" altLang="ja-JP" sz="4800" spc="-15" dirty="0" err="1">
                <a:solidFill>
                  <a:schemeClr val="accent3">
                    <a:lumMod val="75000"/>
                  </a:schemeClr>
                </a:solidFill>
                <a:latin typeface="ＭＳ Ｐゴシック"/>
                <a:cs typeface="ＭＳ Ｐゴシック"/>
                <a:hlinkClick r:id="rId2"/>
              </a:rPr>
              <a:t>soumu_utsunomiya_moj_bal@moj.go.jp</a:t>
            </a:r>
            <a:endParaRPr lang="en-US" altLang="ja-JP" sz="4800" spc="-15" dirty="0">
              <a:solidFill>
                <a:schemeClr val="accent3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marL="0" indent="0">
              <a:buNone/>
            </a:pPr>
            <a:r>
              <a:rPr lang="en-US" altLang="ja-JP" sz="3800" dirty="0">
                <a:solidFill>
                  <a:srgbClr val="FF0000"/>
                </a:solidFill>
              </a:rPr>
              <a:t>【</a:t>
            </a:r>
            <a:r>
              <a:rPr lang="ja-JP" altLang="en-US" sz="3800" dirty="0">
                <a:solidFill>
                  <a:srgbClr val="FF0000"/>
                </a:solidFill>
              </a:rPr>
              <a:t>受付メールの送信方法</a:t>
            </a:r>
            <a:r>
              <a:rPr lang="en-US" altLang="ja-JP" sz="3800" dirty="0">
                <a:solidFill>
                  <a:srgbClr val="FF0000"/>
                </a:solidFill>
              </a:rPr>
              <a:t>】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　</a:t>
            </a:r>
            <a:r>
              <a:rPr lang="ja-JP" altLang="en-US" sz="3400" u="sng" dirty="0">
                <a:solidFill>
                  <a:schemeClr val="accent3">
                    <a:lumMod val="75000"/>
                  </a:schemeClr>
                </a:solidFill>
              </a:rPr>
              <a:t>メールの題名と本文を以下のとおり記載して、上記アドレスに送信してください。</a:t>
            </a:r>
            <a:endParaRPr lang="en-US" altLang="ja-JP" sz="3400" u="sng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　メール題名に　 </a:t>
            </a:r>
            <a:r>
              <a:rPr lang="en-US" altLang="ja-JP" sz="3400" dirty="0">
                <a:solidFill>
                  <a:schemeClr val="accent3">
                    <a:lumMod val="75000"/>
                  </a:schemeClr>
                </a:solidFill>
              </a:rPr>
              <a:t>【</a:t>
            </a: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①受験地・受験番号、②氏名</a:t>
            </a:r>
            <a:r>
              <a:rPr lang="en-US" altLang="ja-JP" sz="3400" dirty="0">
                <a:solidFill>
                  <a:schemeClr val="accent3">
                    <a:lumMod val="75000"/>
                  </a:schemeClr>
                </a:solidFill>
              </a:rPr>
              <a:t>】</a:t>
            </a: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業務説明会予約の件</a:t>
            </a:r>
            <a:endParaRPr lang="en-US" altLang="ja-JP" sz="34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　メール本文に 　①受験地・受験番号、②氏名、③氏名の仮名（フリガナ）</a:t>
            </a:r>
            <a:endParaRPr lang="en-US" altLang="ja-JP" sz="34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    　                      ④電話番号（平日昼間に連絡がつくもの）⑤希望日時（第２希望まで）</a:t>
            </a:r>
            <a:endParaRPr lang="en-US" altLang="ja-JP" sz="34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sz="3600" dirty="0">
                <a:solidFill>
                  <a:srgbClr val="FF0000"/>
                </a:solidFill>
              </a:rPr>
              <a:t>【</a:t>
            </a:r>
            <a:r>
              <a:rPr lang="ja-JP" altLang="en-US" sz="3600" dirty="0">
                <a:solidFill>
                  <a:srgbClr val="FF0000"/>
                </a:solidFill>
              </a:rPr>
              <a:t>受付期間</a:t>
            </a:r>
            <a:r>
              <a:rPr lang="en-US" altLang="ja-JP" sz="3600" dirty="0">
                <a:solidFill>
                  <a:srgbClr val="FF0000"/>
                </a:solidFill>
              </a:rPr>
              <a:t>】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　</a:t>
            </a:r>
            <a:r>
              <a:rPr lang="ja-JP" altLang="en-US" sz="3400" u="sng" dirty="0">
                <a:solidFill>
                  <a:schemeClr val="accent3">
                    <a:lumMod val="75000"/>
                  </a:schemeClr>
                </a:solidFill>
              </a:rPr>
              <a:t>５月２６日（火）～６月１８日（木）の午後５時まで</a:t>
            </a:r>
            <a:endParaRPr lang="en-US" altLang="ja-JP" sz="3400" u="sng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ja-JP" sz="3400" u="sng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　</a:t>
            </a:r>
            <a:r>
              <a:rPr lang="en-US" altLang="ja-JP" sz="3400" dirty="0">
                <a:solidFill>
                  <a:schemeClr val="accent3">
                    <a:lumMod val="75000"/>
                  </a:schemeClr>
                </a:solidFill>
              </a:rPr>
              <a:t>※</a:t>
            </a: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予約の完了等については、送信元のアドレスに連絡します。</a:t>
            </a:r>
            <a:endParaRPr lang="en-US" altLang="ja-JP" sz="34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　</a:t>
            </a:r>
            <a:r>
              <a:rPr lang="en-US" altLang="ja-JP" sz="3400" dirty="0">
                <a:solidFill>
                  <a:schemeClr val="accent3">
                    <a:lumMod val="75000"/>
                  </a:schemeClr>
                </a:solidFill>
              </a:rPr>
              <a:t>※</a:t>
            </a:r>
            <a:r>
              <a:rPr lang="ja-JP" altLang="en-US" sz="3400" dirty="0">
                <a:solidFill>
                  <a:schemeClr val="accent3">
                    <a:lumMod val="75000"/>
                  </a:schemeClr>
                </a:solidFill>
              </a:rPr>
              <a:t>会場の収容人数の都合上、受付期間満了前に予約受付を終了する場合があります。</a:t>
            </a:r>
            <a:endParaRPr lang="ja-JP" altLang="en-US" sz="3000" spc="-15" dirty="0">
              <a:solidFill>
                <a:srgbClr val="0000FF"/>
              </a:solidFill>
              <a:latin typeface="ＭＳ Ｐゴシック"/>
              <a:cs typeface="ＭＳ Ｐゴシック"/>
            </a:endParaRPr>
          </a:p>
          <a:p>
            <a:pPr marL="0" indent="0">
              <a:lnSpc>
                <a:spcPct val="100000"/>
              </a:lnSpc>
              <a:buNone/>
              <a:tabLst>
                <a:tab pos="949325" algn="l"/>
              </a:tabLst>
            </a:pP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079" y="400350"/>
            <a:ext cx="2972320" cy="2103057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8006335" y="2642485"/>
            <a:ext cx="3430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人権イメージキャラクター</a:t>
            </a:r>
            <a:endParaRPr kumimoji="1" lang="en-US" altLang="ja-JP" dirty="0"/>
          </a:p>
          <a:p>
            <a:r>
              <a:rPr kumimoji="1" lang="ja-JP" altLang="en-US" dirty="0"/>
              <a:t>人</a:t>
            </a:r>
            <a:r>
              <a:rPr kumimoji="1" lang="en-US" altLang="ja-JP" dirty="0"/>
              <a:t>KEN</a:t>
            </a:r>
            <a:r>
              <a:rPr kumimoji="1" lang="ja-JP" altLang="en-US" dirty="0"/>
              <a:t>まもる君・あゆみちゃん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54747" y="15280074"/>
            <a:ext cx="106490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お問合せ先：宇都宮地方法務局総務課人事係　☎０２８－６２３－０９１２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　　宇都宮市小幡二丁目１番１１号（宇都宮法務総合庁舎）</a:t>
            </a:r>
          </a:p>
        </p:txBody>
      </p:sp>
      <p:graphicFrame>
        <p:nvGraphicFramePr>
          <p:cNvPr id="11" name="図表 10"/>
          <p:cNvGraphicFramePr/>
          <p:nvPr>
            <p:extLst>
              <p:ext uri="{D42A27DB-BD31-4B8C-83A1-F6EECF244321}">
                <p14:modId xmlns:p14="http://schemas.microsoft.com/office/powerpoint/2010/main" val="1917188285"/>
              </p:ext>
            </p:extLst>
          </p:nvPr>
        </p:nvGraphicFramePr>
        <p:xfrm>
          <a:off x="272479" y="4307960"/>
          <a:ext cx="2320528" cy="5851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正方形/長方形 13"/>
          <p:cNvSpPr/>
          <p:nvPr/>
        </p:nvSpPr>
        <p:spPr>
          <a:xfrm>
            <a:off x="765242" y="8372002"/>
            <a:ext cx="29546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>
                <a:ln w="254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予約方法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65242" y="5243976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>
                <a:ln w="254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日時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6335" y="6480991"/>
            <a:ext cx="3845158" cy="3352977"/>
          </a:xfrm>
          <a:prstGeom prst="rect">
            <a:avLst/>
          </a:prstGeom>
        </p:spPr>
      </p:pic>
      <p:sp>
        <p:nvSpPr>
          <p:cNvPr id="13" name="正方形/長方形 12"/>
          <p:cNvSpPr/>
          <p:nvPr/>
        </p:nvSpPr>
        <p:spPr>
          <a:xfrm>
            <a:off x="765242" y="6934928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>
                <a:ln w="254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場所</a:t>
            </a:r>
          </a:p>
        </p:txBody>
      </p:sp>
    </p:spTree>
    <p:extLst>
      <p:ext uri="{BB962C8B-B14F-4D97-AF65-F5344CB8AC3E}">
        <p14:creationId xmlns:p14="http://schemas.microsoft.com/office/powerpoint/2010/main" val="603192948"/>
      </p:ext>
    </p:extLst>
  </p:cSld>
  <p:clrMapOvr>
    <a:masterClrMapping/>
  </p:clrMapOvr>
</p:sld>
</file>

<file path=ppt/theme/theme1.xml><?xml version="1.0" encoding="utf-8"?>
<a:theme xmlns:a="http://schemas.openxmlformats.org/drawingml/2006/main" name="スライス">
  <a:themeElements>
    <a:clrScheme name="ユーザー定義 5">
      <a:dk1>
        <a:srgbClr val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7F7F7F"/>
      </a:accent3>
      <a:accent4>
        <a:srgbClr val="10CF9B"/>
      </a:accent4>
      <a:accent5>
        <a:srgbClr val="7CCA62"/>
      </a:accent5>
      <a:accent6>
        <a:srgbClr val="A5C249"/>
      </a:accent6>
      <a:hlink>
        <a:srgbClr val="DB4319"/>
      </a:hlink>
      <a:folHlink>
        <a:srgbClr val="85DFD0"/>
      </a:folHlink>
    </a:clrScheme>
    <a:fontScheme name="スライ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Words>325</Words>
  <PresentationFormat>ユーザー設定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Century Gothic</vt:lpstr>
      <vt:lpstr>Times New Roman</vt:lpstr>
      <vt:lpstr>Wingdings 3</vt:lpstr>
      <vt:lpstr>スライス</vt:lpstr>
      <vt:lpstr>宇都宮地方法務局 ２０２６年度 業務説明会のご案内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