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diagramColors+xml" PartName="/ppt/diagrams/colors1.xml"/>
  <Override ContentType="application/vnd.openxmlformats-officedocument.drawingml.diagramData+xml" PartName="/ppt/diagrams/data1.xml"/>
  <Override ContentType="application/vnd.ms-office.drawingml.diagramDrawing+xml" PartName="/ppt/diagrams/drawing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50" r:id="rId1"/>
  </p:sldMasterIdLst>
  <p:sldIdLst>
    <p:sldId id="257" r:id="rId2"/>
  </p:sldIdLst>
  <p:sldSz cx="12192000" cy="16256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B6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9" d="100"/>
          <a:sy n="29" d="100"/>
        </p:scale>
        <p:origin x="23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F817AD-3AF8-44DE-B68A-73C32CF7E25D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</dgm:pt>
    <dgm:pt modelId="{392607E3-14B0-44B1-A768-C8320CAE65EF}">
      <dgm:prSet phldrT="[テキスト]"/>
      <dgm:spPr>
        <a:solidFill>
          <a:schemeClr val="accent2">
            <a:lumMod val="60000"/>
            <a:lumOff val="40000"/>
            <a:alpha val="50000"/>
          </a:schemeClr>
        </a:solidFill>
      </dgm:spPr>
      <dgm:t>
        <a:bodyPr/>
        <a:lstStyle/>
        <a:p>
          <a:endParaRPr kumimoji="1" lang="ja-JP" altLang="en-US"/>
        </a:p>
      </dgm:t>
    </dgm:pt>
    <dgm:pt modelId="{DB78AA43-AED8-48FA-9503-ED0BAC8F548B}" type="parTrans" cxnId="{5789CBE2-D673-4275-9CE0-0EE5434CFAFD}">
      <dgm:prSet/>
      <dgm:spPr/>
      <dgm:t>
        <a:bodyPr/>
        <a:lstStyle/>
        <a:p>
          <a:endParaRPr kumimoji="1" lang="ja-JP" altLang="en-US"/>
        </a:p>
      </dgm:t>
    </dgm:pt>
    <dgm:pt modelId="{A76BCF7A-30FF-4B82-8D3B-5F4B8D38DD17}" type="sibTrans" cxnId="{5789CBE2-D673-4275-9CE0-0EE5434CFAFD}">
      <dgm:prSet/>
      <dgm:spPr/>
      <dgm:t>
        <a:bodyPr/>
        <a:lstStyle/>
        <a:p>
          <a:endParaRPr kumimoji="1" lang="ja-JP" altLang="en-US"/>
        </a:p>
      </dgm:t>
    </dgm:pt>
    <dgm:pt modelId="{62D743B5-D02C-4FFF-AB59-BB744D0F0CD9}">
      <dgm:prSet phldrT="[テキスト]"/>
      <dgm:spPr>
        <a:solidFill>
          <a:schemeClr val="accent4">
            <a:lumMod val="60000"/>
            <a:lumOff val="40000"/>
            <a:alpha val="50000"/>
          </a:schemeClr>
        </a:solidFill>
      </dgm:spPr>
      <dgm:t>
        <a:bodyPr/>
        <a:lstStyle/>
        <a:p>
          <a:endParaRPr kumimoji="1" lang="ja-JP" altLang="en-US"/>
        </a:p>
      </dgm:t>
    </dgm:pt>
    <dgm:pt modelId="{92F94D51-2D3A-4848-81DB-504295F0A88B}" type="sibTrans" cxnId="{694A66AC-4149-4EF6-BEC7-8F2EBB131A0C}">
      <dgm:prSet/>
      <dgm:spPr/>
      <dgm:t>
        <a:bodyPr/>
        <a:lstStyle/>
        <a:p>
          <a:endParaRPr kumimoji="1" lang="ja-JP" altLang="en-US"/>
        </a:p>
      </dgm:t>
    </dgm:pt>
    <dgm:pt modelId="{60DE895F-827B-479D-9EFC-5950C2EDB9A3}" type="parTrans" cxnId="{694A66AC-4149-4EF6-BEC7-8F2EBB131A0C}">
      <dgm:prSet/>
      <dgm:spPr/>
      <dgm:t>
        <a:bodyPr/>
        <a:lstStyle/>
        <a:p>
          <a:endParaRPr kumimoji="1" lang="ja-JP" altLang="en-US"/>
        </a:p>
      </dgm:t>
    </dgm:pt>
    <dgm:pt modelId="{B5F76F01-0B9B-4B00-BC2F-594242D4A41D}">
      <dgm:prSet phldrT="[テキスト]" phldr="1"/>
      <dgm:spPr>
        <a:solidFill>
          <a:schemeClr val="accent1">
            <a:alpha val="50000"/>
          </a:schemeClr>
        </a:solidFill>
      </dgm:spPr>
      <dgm:t>
        <a:bodyPr/>
        <a:lstStyle/>
        <a:p>
          <a:endParaRPr kumimoji="1" lang="ja-JP" altLang="en-US" dirty="0"/>
        </a:p>
      </dgm:t>
    </dgm:pt>
    <dgm:pt modelId="{1B99BC31-A1AA-4ED8-9AE5-57FA03EBD210}" type="sibTrans" cxnId="{FAC79182-E1A5-4A6C-AF7E-BA7830FA7891}">
      <dgm:prSet/>
      <dgm:spPr/>
      <dgm:t>
        <a:bodyPr/>
        <a:lstStyle/>
        <a:p>
          <a:endParaRPr kumimoji="1" lang="ja-JP" altLang="en-US"/>
        </a:p>
      </dgm:t>
    </dgm:pt>
    <dgm:pt modelId="{DA970013-112E-4F8C-898F-1FDDB5C3C826}" type="parTrans" cxnId="{FAC79182-E1A5-4A6C-AF7E-BA7830FA7891}">
      <dgm:prSet/>
      <dgm:spPr/>
      <dgm:t>
        <a:bodyPr/>
        <a:lstStyle/>
        <a:p>
          <a:endParaRPr kumimoji="1" lang="ja-JP" altLang="en-US"/>
        </a:p>
      </dgm:t>
    </dgm:pt>
    <dgm:pt modelId="{8A1AE8DA-6587-457A-9766-84937048FD13}" type="pres">
      <dgm:prSet presAssocID="{C8F817AD-3AF8-44DE-B68A-73C32CF7E25D}" presName="compositeShape" presStyleCnt="0">
        <dgm:presLayoutVars>
          <dgm:chMax val="7"/>
          <dgm:dir/>
          <dgm:resizeHandles val="exact"/>
        </dgm:presLayoutVars>
      </dgm:prSet>
      <dgm:spPr/>
    </dgm:pt>
    <dgm:pt modelId="{09A6CB4F-47E7-4C48-8A26-A0087909D9F4}" type="pres">
      <dgm:prSet presAssocID="{B5F76F01-0B9B-4B00-BC2F-594242D4A41D}" presName="circ1" presStyleLbl="vennNode1" presStyleIdx="0" presStyleCnt="3" custLinFactNeighborX="-36174" custLinFactNeighborY="-88185"/>
      <dgm:spPr/>
      <dgm:t>
        <a:bodyPr/>
        <a:lstStyle/>
        <a:p>
          <a:endParaRPr kumimoji="1" lang="ja-JP" altLang="en-US"/>
        </a:p>
      </dgm:t>
    </dgm:pt>
    <dgm:pt modelId="{25C0B233-C6FE-4A7F-B235-BE7F52843D8D}" type="pres">
      <dgm:prSet presAssocID="{B5F76F01-0B9B-4B00-BC2F-594242D4A41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B6C1FB8-5F4C-4CF4-9764-B99BFBAEFEB4}" type="pres">
      <dgm:prSet presAssocID="{392607E3-14B0-44B1-A768-C8320CAE65EF}" presName="circ2" presStyleLbl="vennNode1" presStyleIdx="1" presStyleCnt="3" custLinFactNeighborX="-71884" custLinFactNeighborY="87329"/>
      <dgm:spPr/>
      <dgm:t>
        <a:bodyPr/>
        <a:lstStyle/>
        <a:p>
          <a:endParaRPr kumimoji="1" lang="ja-JP" altLang="en-US"/>
        </a:p>
      </dgm:t>
    </dgm:pt>
    <dgm:pt modelId="{2C34EDC7-12AC-44EE-807E-2E754C3FFDD5}" type="pres">
      <dgm:prSet presAssocID="{392607E3-14B0-44B1-A768-C8320CAE65E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533D5CC-308D-4504-8F06-2C4D061D485F}" type="pres">
      <dgm:prSet presAssocID="{62D743B5-D02C-4FFF-AB59-BB744D0F0CD9}" presName="circ3" presStyleLbl="vennNode1" presStyleIdx="2" presStyleCnt="3" custLinFactNeighborX="282" custLinFactNeighborY="-24848"/>
      <dgm:spPr/>
      <dgm:t>
        <a:bodyPr/>
        <a:lstStyle/>
        <a:p>
          <a:endParaRPr kumimoji="1" lang="ja-JP" altLang="en-US"/>
        </a:p>
      </dgm:t>
    </dgm:pt>
    <dgm:pt modelId="{2BF5368D-33F7-451D-A643-35A37D10C5C5}" type="pres">
      <dgm:prSet presAssocID="{62D743B5-D02C-4FFF-AB59-BB744D0F0CD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DD220508-6358-4327-ABB8-D3239A3AEEBF}" type="presOf" srcId="{62D743B5-D02C-4FFF-AB59-BB744D0F0CD9}" destId="{2BF5368D-33F7-451D-A643-35A37D10C5C5}" srcOrd="0" destOrd="0" presId="urn:microsoft.com/office/officeart/2005/8/layout/venn1"/>
    <dgm:cxn modelId="{0D1A0C70-B4E0-442F-96D6-92FF6288654D}" type="presOf" srcId="{62D743B5-D02C-4FFF-AB59-BB744D0F0CD9}" destId="{A533D5CC-308D-4504-8F06-2C4D061D485F}" srcOrd="1" destOrd="0" presId="urn:microsoft.com/office/officeart/2005/8/layout/venn1"/>
    <dgm:cxn modelId="{A49A15BA-2B29-4302-91E8-93B8A12A5962}" type="presOf" srcId="{392607E3-14B0-44B1-A768-C8320CAE65EF}" destId="{DB6C1FB8-5F4C-4CF4-9764-B99BFBAEFEB4}" srcOrd="1" destOrd="0" presId="urn:microsoft.com/office/officeart/2005/8/layout/venn1"/>
    <dgm:cxn modelId="{FAC79182-E1A5-4A6C-AF7E-BA7830FA7891}" srcId="{C8F817AD-3AF8-44DE-B68A-73C32CF7E25D}" destId="{B5F76F01-0B9B-4B00-BC2F-594242D4A41D}" srcOrd="0" destOrd="0" parTransId="{DA970013-112E-4F8C-898F-1FDDB5C3C826}" sibTransId="{1B99BC31-A1AA-4ED8-9AE5-57FA03EBD210}"/>
    <dgm:cxn modelId="{0FD4DBEE-EABB-4200-81B6-5E6051B7D8C6}" type="presOf" srcId="{392607E3-14B0-44B1-A768-C8320CAE65EF}" destId="{2C34EDC7-12AC-44EE-807E-2E754C3FFDD5}" srcOrd="0" destOrd="0" presId="urn:microsoft.com/office/officeart/2005/8/layout/venn1"/>
    <dgm:cxn modelId="{DB6A3EDC-C356-4B5D-8911-ABDC7EC54F44}" type="presOf" srcId="{B5F76F01-0B9B-4B00-BC2F-594242D4A41D}" destId="{09A6CB4F-47E7-4C48-8A26-A0087909D9F4}" srcOrd="1" destOrd="0" presId="urn:microsoft.com/office/officeart/2005/8/layout/venn1"/>
    <dgm:cxn modelId="{5789CBE2-D673-4275-9CE0-0EE5434CFAFD}" srcId="{C8F817AD-3AF8-44DE-B68A-73C32CF7E25D}" destId="{392607E3-14B0-44B1-A768-C8320CAE65EF}" srcOrd="1" destOrd="0" parTransId="{DB78AA43-AED8-48FA-9503-ED0BAC8F548B}" sibTransId="{A76BCF7A-30FF-4B82-8D3B-5F4B8D38DD17}"/>
    <dgm:cxn modelId="{E655DFC9-80F2-4ED5-A316-A8D8A33DB1E9}" type="presOf" srcId="{C8F817AD-3AF8-44DE-B68A-73C32CF7E25D}" destId="{8A1AE8DA-6587-457A-9766-84937048FD13}" srcOrd="0" destOrd="0" presId="urn:microsoft.com/office/officeart/2005/8/layout/venn1"/>
    <dgm:cxn modelId="{694A66AC-4149-4EF6-BEC7-8F2EBB131A0C}" srcId="{C8F817AD-3AF8-44DE-B68A-73C32CF7E25D}" destId="{62D743B5-D02C-4FFF-AB59-BB744D0F0CD9}" srcOrd="2" destOrd="0" parTransId="{60DE895F-827B-479D-9EFC-5950C2EDB9A3}" sibTransId="{92F94D51-2D3A-4848-81DB-504295F0A88B}"/>
    <dgm:cxn modelId="{F8D5BAC6-1F53-4404-BD7A-47D1624DCBFC}" type="presOf" srcId="{B5F76F01-0B9B-4B00-BC2F-594242D4A41D}" destId="{25C0B233-C6FE-4A7F-B235-BE7F52843D8D}" srcOrd="0" destOrd="0" presId="urn:microsoft.com/office/officeart/2005/8/layout/venn1"/>
    <dgm:cxn modelId="{6FCFB853-7F13-4DBC-9C5F-1CE53B1F959E}" type="presParOf" srcId="{8A1AE8DA-6587-457A-9766-84937048FD13}" destId="{09A6CB4F-47E7-4C48-8A26-A0087909D9F4}" srcOrd="0" destOrd="0" presId="urn:microsoft.com/office/officeart/2005/8/layout/venn1"/>
    <dgm:cxn modelId="{8B4EDF5B-3F98-4E58-A2EA-449575735E1E}" type="presParOf" srcId="{8A1AE8DA-6587-457A-9766-84937048FD13}" destId="{25C0B233-C6FE-4A7F-B235-BE7F52843D8D}" srcOrd="1" destOrd="0" presId="urn:microsoft.com/office/officeart/2005/8/layout/venn1"/>
    <dgm:cxn modelId="{8A043B9D-006F-4736-9EA3-7F1E10512498}" type="presParOf" srcId="{8A1AE8DA-6587-457A-9766-84937048FD13}" destId="{DB6C1FB8-5F4C-4CF4-9764-B99BFBAEFEB4}" srcOrd="2" destOrd="0" presId="urn:microsoft.com/office/officeart/2005/8/layout/venn1"/>
    <dgm:cxn modelId="{E02F665A-B737-45A4-B02A-C2F242CC4190}" type="presParOf" srcId="{8A1AE8DA-6587-457A-9766-84937048FD13}" destId="{2C34EDC7-12AC-44EE-807E-2E754C3FFDD5}" srcOrd="3" destOrd="0" presId="urn:microsoft.com/office/officeart/2005/8/layout/venn1"/>
    <dgm:cxn modelId="{5D367C84-C961-4D21-B409-F3A6A9504436}" type="presParOf" srcId="{8A1AE8DA-6587-457A-9766-84937048FD13}" destId="{A533D5CC-308D-4504-8F06-2C4D061D485F}" srcOrd="4" destOrd="0" presId="urn:microsoft.com/office/officeart/2005/8/layout/venn1"/>
    <dgm:cxn modelId="{7F18FA5D-B0E7-4F5C-8EF9-CC41562E3218}" type="presParOf" srcId="{8A1AE8DA-6587-457A-9766-84937048FD13}" destId="{2BF5368D-33F7-451D-A643-35A37D10C5C5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6CB4F-47E7-4C48-8A26-A0087909D9F4}">
      <dsp:nvSpPr>
        <dsp:cNvPr id="0" name=""/>
        <dsp:cNvSpPr/>
      </dsp:nvSpPr>
      <dsp:spPr>
        <a:xfrm>
          <a:off x="0" y="642155"/>
          <a:ext cx="1347838" cy="1347838"/>
        </a:xfrm>
        <a:prstGeom prst="ellipse">
          <a:avLst/>
        </a:prstGeom>
        <a:solidFill>
          <a:schemeClr val="accent1"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600" kern="1200" dirty="0"/>
        </a:p>
      </dsp:txBody>
      <dsp:txXfrm>
        <a:off x="179711" y="878027"/>
        <a:ext cx="988414" cy="606527"/>
      </dsp:txXfrm>
    </dsp:sp>
    <dsp:sp modelId="{DB6C1FB8-5F4C-4CF4-9764-B99BFBAEFEB4}">
      <dsp:nvSpPr>
        <dsp:cNvPr id="0" name=""/>
        <dsp:cNvSpPr/>
      </dsp:nvSpPr>
      <dsp:spPr>
        <a:xfrm>
          <a:off x="3809" y="3850198"/>
          <a:ext cx="1347838" cy="1347838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200" kern="1200"/>
        </a:p>
      </dsp:txBody>
      <dsp:txXfrm>
        <a:off x="416023" y="4198390"/>
        <a:ext cx="808702" cy="741310"/>
      </dsp:txXfrm>
    </dsp:sp>
    <dsp:sp modelId="{A533D5CC-308D-4504-8F06-2C4D061D485F}">
      <dsp:nvSpPr>
        <dsp:cNvPr id="0" name=""/>
        <dsp:cNvSpPr/>
      </dsp:nvSpPr>
      <dsp:spPr>
        <a:xfrm>
          <a:off x="3800" y="2338234"/>
          <a:ext cx="1347838" cy="1347838"/>
        </a:xfrm>
        <a:prstGeom prst="ellipse">
          <a:avLst/>
        </a:prstGeom>
        <a:solidFill>
          <a:schemeClr val="accent4">
            <a:lumMod val="60000"/>
            <a:lumOff val="4000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200" kern="1200"/>
        </a:p>
      </dsp:txBody>
      <dsp:txXfrm>
        <a:off x="130722" y="2686426"/>
        <a:ext cx="808702" cy="741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256" y="3431826"/>
            <a:ext cx="8827957" cy="789234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256" y="11324160"/>
            <a:ext cx="8827957" cy="2041884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98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8" y="11379169"/>
            <a:ext cx="8827956" cy="1343379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5256" y="1625600"/>
            <a:ext cx="8827957" cy="862972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7" y="12722548"/>
            <a:ext cx="8827955" cy="117028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39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6" y="3431822"/>
            <a:ext cx="8827957" cy="4696178"/>
          </a:xfrm>
        </p:spPr>
        <p:txBody>
          <a:bodyPr/>
          <a:lstStyle>
            <a:lvl1pPr>
              <a:defRPr sz="6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6" y="8669867"/>
            <a:ext cx="8827957" cy="5599289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765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5213" y="3431823"/>
            <a:ext cx="8001399" cy="5493687"/>
          </a:xfrm>
        </p:spPr>
        <p:txBody>
          <a:bodyPr/>
          <a:lstStyle>
            <a:lvl1pPr>
              <a:defRPr sz="6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9374" y="8925509"/>
            <a:ext cx="7266495" cy="811079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6" y="10312668"/>
            <a:ext cx="8827957" cy="3973689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Box 8"/>
          <p:cNvSpPr txBox="1"/>
          <p:nvPr/>
        </p:nvSpPr>
        <p:spPr>
          <a:xfrm>
            <a:off x="898530" y="2302229"/>
            <a:ext cx="802121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2921" y="6195643"/>
            <a:ext cx="802121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8871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7405513"/>
            <a:ext cx="8827959" cy="3918649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6" y="11324162"/>
            <a:ext cx="8827957" cy="2039467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accent1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790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113" y="4696178"/>
            <a:ext cx="2947633" cy="1365954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633" y="6321778"/>
            <a:ext cx="2928112" cy="8508060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4672" y="4696178"/>
            <a:ext cx="2937005" cy="1365954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4116" y="6321778"/>
            <a:ext cx="2947561" cy="8508060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6556" y="4696178"/>
            <a:ext cx="2932877" cy="1365954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6556" y="6321778"/>
            <a:ext cx="2932877" cy="8508060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7112" y="5057422"/>
            <a:ext cx="0" cy="939235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4040" y="5057422"/>
            <a:ext cx="0" cy="940298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058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633" y="10076324"/>
            <a:ext cx="2940816" cy="1365954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633" y="5238045"/>
            <a:ext cx="2940816" cy="361244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633" y="11442282"/>
            <a:ext cx="2940816" cy="1562522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90389" y="10076324"/>
            <a:ext cx="2931288" cy="1365954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90388" y="5238045"/>
            <a:ext cx="2931288" cy="361244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9035" y="11442279"/>
            <a:ext cx="2935171" cy="1562522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6556" y="10076324"/>
            <a:ext cx="2932877" cy="1365954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6555" y="5238045"/>
            <a:ext cx="2932877" cy="361244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6433" y="11442274"/>
            <a:ext cx="2936761" cy="1562522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7112" y="5057422"/>
            <a:ext cx="0" cy="939235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4040" y="5057422"/>
            <a:ext cx="0" cy="940298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23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688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6377" y="1019768"/>
            <a:ext cx="1753057" cy="13810074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633" y="1832782"/>
            <a:ext cx="7425083" cy="1299705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88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554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8" y="6783371"/>
            <a:ext cx="8827956" cy="4540793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6" y="11324162"/>
            <a:ext cx="8827957" cy="2039467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accent1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08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601" y="4884330"/>
            <a:ext cx="4397484" cy="99455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5967" y="4873703"/>
            <a:ext cx="4397487" cy="9956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79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600" y="4515556"/>
            <a:ext cx="4397483" cy="1365954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601" y="5960533"/>
            <a:ext cx="4397484" cy="886930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5969" y="4515556"/>
            <a:ext cx="4397484" cy="1365954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5969" y="5960533"/>
            <a:ext cx="4397484" cy="886930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781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873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358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3431822"/>
            <a:ext cx="3401949" cy="3431822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5863" y="3431822"/>
            <a:ext cx="5197351" cy="10837333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7417556"/>
            <a:ext cx="3401949" cy="6863642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23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208" y="4395122"/>
            <a:ext cx="5094232" cy="3732878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51357" y="2709334"/>
            <a:ext cx="3201233" cy="108373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8669867"/>
            <a:ext cx="5086304" cy="32512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172380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slideLayouts/slideLayout14.xml" Type="http://schemas.openxmlformats.org/officeDocument/2006/relationships/slideLayout"/><Relationship Id="rId15" Target="../slideLayouts/slideLayout15.xml" Type="http://schemas.openxmlformats.org/officeDocument/2006/relationships/slideLayout"/><Relationship Id="rId16" Target="../slideLayouts/slideLayout16.xml" Type="http://schemas.openxmlformats.org/officeDocument/2006/relationships/slideLayout"/><Relationship Id="rId17" Target="../slideLayouts/slideLayout17.xml" Type="http://schemas.openxmlformats.org/officeDocument/2006/relationships/slideLayout"/><Relationship Id="rId18" Target="../theme/theme1.xml" Type="http://schemas.openxmlformats.org/officeDocument/2006/relationships/theme"/><Relationship Id="rId19" Target="../media/image2.jpeg" Type="http://schemas.openxmlformats.org/officeDocument/2006/relationships/imag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8399243" y="3973689"/>
            <a:ext cx="3759200" cy="6683022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7586443" y="-1083734"/>
            <a:ext cx="2133600" cy="3793067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8399243" y="14449778"/>
            <a:ext cx="1320800" cy="2348089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205317" y="6321778"/>
            <a:ext cx="5588000" cy="9934222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1119717" y="6863644"/>
            <a:ext cx="3149600" cy="5599289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10327525" y="0"/>
            <a:ext cx="914400" cy="26061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280" y="1073109"/>
            <a:ext cx="9407173" cy="33197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600" y="4866194"/>
            <a:ext cx="8948872" cy="9944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9479675" y="4453430"/>
            <a:ext cx="2348087" cy="30487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1ABB860-5538-4466-A1D1-9B0817D53CED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309739" y="7853962"/>
            <a:ext cx="9149144" cy="3048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5242" y="701005"/>
            <a:ext cx="838417" cy="18197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5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7526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51" r:id="rId1"/>
    <p:sldLayoutId id="2147484252" r:id="rId2"/>
    <p:sldLayoutId id="2147484253" r:id="rId3"/>
    <p:sldLayoutId id="2147484254" r:id="rId4"/>
    <p:sldLayoutId id="2147484255" r:id="rId5"/>
    <p:sldLayoutId id="2147484256" r:id="rId6"/>
    <p:sldLayoutId id="2147484257" r:id="rId7"/>
    <p:sldLayoutId id="2147484258" r:id="rId8"/>
    <p:sldLayoutId id="2147484259" r:id="rId9"/>
    <p:sldLayoutId id="2147484260" r:id="rId10"/>
    <p:sldLayoutId id="2147484261" r:id="rId11"/>
    <p:sldLayoutId id="2147484262" r:id="rId12"/>
    <p:sldLayoutId id="2147484263" r:id="rId13"/>
    <p:sldLayoutId id="2147484264" r:id="rId14"/>
    <p:sldLayoutId id="2147484265" r:id="rId15"/>
    <p:sldLayoutId id="2147484266" r:id="rId16"/>
    <p:sldLayoutId id="2147484267" r:id="rId17"/>
  </p:sldLayoutIdLst>
  <p:txStyles>
    <p:titleStyle>
      <a:lvl1pPr algn="l" defTabSz="609585" rtl="0" eaLnBrk="1" latinLnBrk="0" hangingPunct="1">
        <a:spcBef>
          <a:spcPct val="0"/>
        </a:spcBef>
        <a:buNone/>
        <a:defRPr kumimoji="1"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5271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media/image5.png" Type="http://schemas.openxmlformats.org/officeDocument/2006/relationships/image"/><Relationship Id="rId11" Target="../media/image6.png" Type="http://schemas.openxmlformats.org/officeDocument/2006/relationships/image"/><Relationship Id="rId2" Target="mailto:soumu_utsunomiya_moj_bal@i.moj.go.jp" TargetMode="External" Type="http://schemas.openxmlformats.org/officeDocument/2006/relationships/hyperlink"/><Relationship Id="rId3" Target="../media/image3.png" Type="http://schemas.openxmlformats.org/officeDocument/2006/relationships/image"/><Relationship Id="rId4" Target="../diagrams/data1.xml" Type="http://schemas.openxmlformats.org/officeDocument/2006/relationships/diagramData"/><Relationship Id="rId5" Target="../diagrams/layout1.xml" Type="http://schemas.openxmlformats.org/officeDocument/2006/relationships/diagramLayout"/><Relationship Id="rId6" Target="../diagrams/quickStyle1.xml" Type="http://schemas.openxmlformats.org/officeDocument/2006/relationships/diagramQuickStyle"/><Relationship Id="rId7" Target="../diagrams/colors1.xml" Type="http://schemas.openxmlformats.org/officeDocument/2006/relationships/diagramColors"/><Relationship Id="rId8" Target="../diagrams/drawing1.xml" Type="http://schemas.microsoft.com/office/2007/relationships/diagramDrawing"/><Relationship Id="rId9" Target="../media/image4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276284" y="3427894"/>
            <a:ext cx="11525250" cy="11734876"/>
          </a:xfrm>
          <a:prstGeom prst="roundRect">
            <a:avLst>
              <a:gd name="adj" fmla="val 8902"/>
            </a:avLst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79" y="334311"/>
            <a:ext cx="7518714" cy="2540536"/>
          </a:xfrm>
        </p:spPr>
        <p:txBody>
          <a:bodyPr>
            <a:noAutofit/>
          </a:bodyPr>
          <a:lstStyle/>
          <a:p>
            <a:r>
              <a:rPr kumimoji="1" lang="ja-JP" alt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宇都宮地方法務局</a:t>
            </a:r>
            <a:r>
              <a:rPr kumimoji="1" lang="en-US" altLang="ja-JP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/>
            </a:r>
            <a:br>
              <a:rPr kumimoji="1" lang="en-US" altLang="ja-JP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</a:br>
            <a:r>
              <a:rPr kumimoji="1" lang="ja-JP" alt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２０２５年度</a:t>
            </a:r>
            <a:r>
              <a:rPr kumimoji="1" lang="en-US" altLang="ja-JP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/>
            </a:r>
            <a:br>
              <a:rPr kumimoji="1" lang="en-US" altLang="ja-JP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</a:br>
            <a:r>
              <a:rPr kumimoji="1" lang="ja-JP" alt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業務説明会のご案内</a:t>
            </a:r>
            <a:endParaRPr kumimoji="1" lang="ja-JP" altLang="en-US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5599" y="3553230"/>
            <a:ext cx="11001138" cy="11498084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sz="3800" dirty="0" smtClean="0">
                <a:latin typeface="Times New Roman"/>
                <a:cs typeface="Times New Roman"/>
              </a:rPr>
              <a:t>　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/>
                <a:cs typeface="Times New Roman"/>
              </a:rPr>
              <a:t>宇都宮地方法務局では、２０２５年度国家公務員採用一般職試験（高卒程度試験）の第１次試験を受験された方を対象に、以下のとおり、業務説明会　を実施します。法務局の業務に興味のある方は、ぜひご参加ください！</a:t>
            </a:r>
            <a:endParaRPr lang="en-US" altLang="ja-JP" sz="3800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sz="3800" dirty="0" smtClean="0">
              <a:latin typeface="Times New Roman"/>
              <a:cs typeface="Times New Roman"/>
            </a:endParaRPr>
          </a:p>
          <a:p>
            <a:pPr marL="0" indent="0">
              <a:buNone/>
              <a:tabLst>
                <a:tab pos="949325" algn="l"/>
              </a:tabLst>
            </a:pPr>
            <a:r>
              <a:rPr lang="ja-JP" altLang="en-US" sz="3800" spc="-15" dirty="0" smtClean="0">
                <a:latin typeface="ＭＳ Ｐゴシック"/>
                <a:cs typeface="ＭＳ Ｐゴシック"/>
              </a:rPr>
              <a:t>　　　　　　</a:t>
            </a:r>
            <a:r>
              <a:rPr lang="ja-JP" altLang="en-US" sz="3800" spc="-15" dirty="0" smtClean="0">
                <a:solidFill>
                  <a:schemeClr val="bg1"/>
                </a:solidFill>
                <a:latin typeface="ＭＳ Ｐゴシック"/>
                <a:cs typeface="ＭＳ Ｐゴシック"/>
              </a:rPr>
              <a:t>令和７年９月１８日（木）①１０時３０分</a:t>
            </a:r>
            <a:r>
              <a:rPr lang="ja-JP" altLang="en-US" sz="3800" spc="-15" dirty="0">
                <a:solidFill>
                  <a:schemeClr val="bg1"/>
                </a:solidFill>
                <a:latin typeface="ＭＳ Ｐゴシック"/>
                <a:cs typeface="ＭＳ Ｐゴシック"/>
              </a:rPr>
              <a:t>～　</a:t>
            </a:r>
            <a:endParaRPr lang="en-US" altLang="ja-JP" sz="3800" spc="-15" dirty="0" smtClean="0">
              <a:solidFill>
                <a:schemeClr val="bg1"/>
              </a:solidFill>
              <a:latin typeface="ＭＳ Ｐゴシック"/>
              <a:cs typeface="ＭＳ Ｐゴシック"/>
            </a:endParaRPr>
          </a:p>
          <a:p>
            <a:pPr marL="0" indent="0">
              <a:buNone/>
              <a:tabLst>
                <a:tab pos="949325" algn="l"/>
              </a:tabLst>
            </a:pPr>
            <a:r>
              <a:rPr lang="ja-JP" altLang="en-US" sz="3800" spc="-15" dirty="0" smtClean="0">
                <a:solidFill>
                  <a:schemeClr val="bg1"/>
                </a:solidFill>
                <a:latin typeface="ＭＳ Ｐゴシック"/>
                <a:cs typeface="ＭＳ Ｐゴシック"/>
              </a:rPr>
              <a:t>　　　　　　　　　　　　　　　　　　②１３時</a:t>
            </a:r>
            <a:r>
              <a:rPr lang="ja-JP" altLang="en-US" sz="3800" spc="-15" dirty="0">
                <a:solidFill>
                  <a:schemeClr val="bg1"/>
                </a:solidFill>
                <a:latin typeface="ＭＳ Ｐゴシック"/>
                <a:cs typeface="ＭＳ Ｐゴシック"/>
              </a:rPr>
              <a:t>３０分</a:t>
            </a:r>
            <a:r>
              <a:rPr lang="ja-JP" altLang="en-US" sz="3800" spc="-15" dirty="0" smtClean="0">
                <a:solidFill>
                  <a:schemeClr val="bg1"/>
                </a:solidFill>
                <a:latin typeface="ＭＳ Ｐゴシック"/>
                <a:cs typeface="ＭＳ Ｐゴシック"/>
              </a:rPr>
              <a:t>～</a:t>
            </a:r>
            <a:endParaRPr lang="en-US" altLang="ja-JP" sz="3800" spc="-15" dirty="0" smtClean="0">
              <a:solidFill>
                <a:schemeClr val="bg1"/>
              </a:solidFill>
              <a:latin typeface="ＭＳ Ｐゴシック"/>
              <a:cs typeface="ＭＳ Ｐゴシック"/>
            </a:endParaRPr>
          </a:p>
          <a:p>
            <a:pPr marL="0" indent="0">
              <a:buNone/>
              <a:tabLst>
                <a:tab pos="949325" algn="l"/>
              </a:tabLst>
            </a:pPr>
            <a:r>
              <a:rPr lang="ja-JP" altLang="en-US" sz="3800" spc="-15" dirty="0" smtClean="0">
                <a:solidFill>
                  <a:schemeClr val="bg1"/>
                </a:solidFill>
                <a:latin typeface="ＭＳ Ｐゴシック"/>
                <a:cs typeface="ＭＳ Ｐゴシック"/>
              </a:rPr>
              <a:t>　　　　　　令和７年９月１９日（金）①１０時３０分～</a:t>
            </a:r>
            <a:endParaRPr lang="en-US" altLang="ja-JP" sz="3800" spc="-15" dirty="0" smtClean="0">
              <a:solidFill>
                <a:schemeClr val="bg1"/>
              </a:solidFill>
              <a:latin typeface="ＭＳ Ｐゴシック"/>
              <a:cs typeface="ＭＳ Ｐゴシック"/>
            </a:endParaRPr>
          </a:p>
          <a:p>
            <a:pPr marL="0" indent="0">
              <a:lnSpc>
                <a:spcPct val="100000"/>
              </a:lnSpc>
              <a:buNone/>
              <a:tabLst>
                <a:tab pos="949325" algn="l"/>
              </a:tabLst>
            </a:pPr>
            <a:r>
              <a:rPr lang="ja-JP" altLang="en-US" sz="3800" spc="-15" dirty="0" smtClean="0">
                <a:solidFill>
                  <a:schemeClr val="bg1"/>
                </a:solidFill>
                <a:latin typeface="ＭＳ Ｐゴシック"/>
                <a:cs typeface="ＭＳ Ｐゴシック"/>
              </a:rPr>
              <a:t>　　　　　　　各回ともに７５分程度を予定しております。</a:t>
            </a:r>
            <a:endParaRPr lang="en-US" altLang="ja-JP" sz="3800" spc="-15" dirty="0" smtClean="0">
              <a:solidFill>
                <a:schemeClr val="bg1"/>
              </a:solidFill>
              <a:latin typeface="ＭＳ Ｐゴシック"/>
              <a:cs typeface="ＭＳ Ｐゴシック"/>
            </a:endParaRPr>
          </a:p>
          <a:p>
            <a:pPr marL="0" indent="0">
              <a:lnSpc>
                <a:spcPct val="100000"/>
              </a:lnSpc>
              <a:buNone/>
              <a:tabLst>
                <a:tab pos="949325" algn="l"/>
              </a:tabLst>
            </a:pPr>
            <a:endParaRPr lang="en-US" altLang="ja-JP" sz="3800" spc="-15" dirty="0" smtClean="0">
              <a:solidFill>
                <a:schemeClr val="accent3">
                  <a:lumMod val="75000"/>
                </a:schemeClr>
              </a:solidFill>
              <a:latin typeface="ＭＳ Ｐゴシック"/>
              <a:cs typeface="ＭＳ Ｐゴシック"/>
            </a:endParaRPr>
          </a:p>
          <a:p>
            <a:pPr marL="0" indent="0">
              <a:lnSpc>
                <a:spcPct val="100000"/>
              </a:lnSpc>
              <a:buNone/>
              <a:tabLst>
                <a:tab pos="949325" algn="l"/>
              </a:tabLst>
            </a:pPr>
            <a:r>
              <a:rPr lang="ja-JP" altLang="en-US" sz="3800" spc="-15" dirty="0" smtClean="0">
                <a:solidFill>
                  <a:schemeClr val="accent3">
                    <a:lumMod val="75000"/>
                  </a:schemeClr>
                </a:solidFill>
                <a:latin typeface="ＭＳ Ｐゴシック"/>
                <a:cs typeface="ＭＳ Ｐゴシック"/>
              </a:rPr>
              <a:t>　　　　　　</a:t>
            </a:r>
            <a:r>
              <a:rPr lang="ja-JP" altLang="en-US" sz="3800" spc="-15" dirty="0" smtClean="0">
                <a:solidFill>
                  <a:schemeClr val="bg1"/>
                </a:solidFill>
                <a:latin typeface="ＭＳ Ｐゴシック"/>
                <a:cs typeface="ＭＳ Ｐゴシック"/>
              </a:rPr>
              <a:t>宇都宮地方法務局小会議室</a:t>
            </a:r>
            <a:endParaRPr lang="en-US" altLang="ja-JP" sz="3800" spc="-15" dirty="0" smtClean="0">
              <a:solidFill>
                <a:schemeClr val="bg1"/>
              </a:solidFill>
              <a:latin typeface="ＭＳ Ｐゴシック"/>
              <a:cs typeface="ＭＳ Ｐゴシック"/>
            </a:endParaRPr>
          </a:p>
          <a:p>
            <a:pPr marL="0" indent="0">
              <a:lnSpc>
                <a:spcPct val="100000"/>
              </a:lnSpc>
              <a:buNone/>
              <a:tabLst>
                <a:tab pos="949325" algn="l"/>
              </a:tabLst>
            </a:pPr>
            <a:r>
              <a:rPr lang="ja-JP" altLang="en-US" sz="3800" spc="-15" dirty="0" smtClean="0">
                <a:solidFill>
                  <a:schemeClr val="bg1"/>
                </a:solidFill>
                <a:latin typeface="ＭＳ Ｐゴシック"/>
                <a:cs typeface="ＭＳ Ｐゴシック"/>
              </a:rPr>
              <a:t>　　　　　　（宇都宮法務総合庁舎３階）</a:t>
            </a:r>
            <a:endParaRPr lang="en-US" altLang="ja-JP" sz="3800" spc="-15" dirty="0" smtClean="0">
              <a:solidFill>
                <a:schemeClr val="bg1"/>
              </a:solidFill>
              <a:latin typeface="ＭＳ Ｐゴシック"/>
              <a:cs typeface="ＭＳ Ｐゴシック"/>
            </a:endParaRPr>
          </a:p>
          <a:p>
            <a:pPr marL="0" indent="0">
              <a:lnSpc>
                <a:spcPct val="100000"/>
              </a:lnSpc>
              <a:buNone/>
              <a:tabLst>
                <a:tab pos="949325" algn="l"/>
              </a:tabLst>
            </a:pPr>
            <a:endParaRPr lang="en-US" altLang="ja-JP" sz="3800" b="1" u="sng" spc="-15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/>
              <a:cs typeface="ＭＳ Ｐゴシック"/>
            </a:endParaRPr>
          </a:p>
          <a:p>
            <a:pPr marL="0" indent="0">
              <a:lnSpc>
                <a:spcPct val="100000"/>
              </a:lnSpc>
              <a:buNone/>
              <a:tabLst>
                <a:tab pos="949325" algn="l"/>
              </a:tabLst>
            </a:pPr>
            <a:r>
              <a:rPr lang="ja-JP" altLang="en-US" sz="3800" spc="-15" dirty="0" smtClean="0">
                <a:solidFill>
                  <a:schemeClr val="accent3">
                    <a:lumMod val="75000"/>
                  </a:schemeClr>
                </a:solidFill>
                <a:latin typeface="ＭＳ Ｐゴシック"/>
                <a:cs typeface="ＭＳ Ｐゴシック"/>
              </a:rPr>
              <a:t>　　　　　　　　　　</a:t>
            </a:r>
            <a:r>
              <a:rPr lang="ja-JP" altLang="en-US" sz="3800" spc="-15" dirty="0" smtClean="0">
                <a:solidFill>
                  <a:schemeClr val="bg1"/>
                </a:solidFill>
                <a:latin typeface="ＭＳ Ｐゴシック"/>
                <a:cs typeface="ＭＳ Ｐゴシック"/>
              </a:rPr>
              <a:t>下記のメールで受付を行います。</a:t>
            </a:r>
            <a:endParaRPr lang="en-US" altLang="ja-JP" sz="3800" spc="-15" dirty="0" smtClean="0">
              <a:solidFill>
                <a:schemeClr val="bg1"/>
              </a:solidFill>
              <a:latin typeface="ＭＳ Ｐゴシック"/>
              <a:cs typeface="ＭＳ Ｐゴシック"/>
            </a:endParaRPr>
          </a:p>
          <a:p>
            <a:pPr marL="0" indent="0">
              <a:buNone/>
            </a:pPr>
            <a:r>
              <a:rPr lang="ja-JP" altLang="en-US" sz="3800" spc="-15" dirty="0" smtClean="0">
                <a:solidFill>
                  <a:schemeClr val="bg1"/>
                </a:solidFill>
                <a:latin typeface="ＭＳ Ｐゴシック"/>
                <a:cs typeface="ＭＳ Ｐゴシック"/>
              </a:rPr>
              <a:t>　　　　　　　　　　</a:t>
            </a:r>
            <a:r>
              <a:rPr lang="en-US" altLang="ja-JP" sz="2900" dirty="0" smtClean="0">
                <a:solidFill>
                  <a:schemeClr val="bg1"/>
                </a:solidFill>
              </a:rPr>
              <a:t>※</a:t>
            </a:r>
            <a:r>
              <a:rPr lang="ja-JP" altLang="en-US" sz="2900" dirty="0" smtClean="0">
                <a:solidFill>
                  <a:schemeClr val="bg1"/>
                </a:solidFill>
              </a:rPr>
              <a:t>ただし、下記</a:t>
            </a:r>
            <a:r>
              <a:rPr lang="ja-JP" altLang="en-US" sz="2900" dirty="0">
                <a:solidFill>
                  <a:schemeClr val="bg1"/>
                </a:solidFill>
              </a:rPr>
              <a:t>の</a:t>
            </a:r>
            <a:r>
              <a:rPr lang="ja-JP" altLang="en-US" sz="2900" dirty="0" smtClean="0">
                <a:solidFill>
                  <a:schemeClr val="bg1"/>
                </a:solidFill>
              </a:rPr>
              <a:t>受付期間以降も参加枠に空きがある場合</a:t>
            </a:r>
            <a:r>
              <a:rPr lang="ja-JP" altLang="en-US" sz="2900" dirty="0">
                <a:solidFill>
                  <a:schemeClr val="bg1"/>
                </a:solidFill>
              </a:rPr>
              <a:t>に</a:t>
            </a:r>
            <a:r>
              <a:rPr lang="ja-JP" altLang="en-US" sz="2900" dirty="0" smtClean="0">
                <a:solidFill>
                  <a:schemeClr val="bg1"/>
                </a:solidFill>
              </a:rPr>
              <a:t>は、予約をお取りすることは</a:t>
            </a:r>
            <a:endParaRPr lang="en-US" altLang="ja-JP" sz="29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ja-JP" altLang="en-US" sz="2900" dirty="0">
                <a:solidFill>
                  <a:schemeClr val="bg1"/>
                </a:solidFill>
              </a:rPr>
              <a:t>　</a:t>
            </a:r>
            <a:r>
              <a:rPr lang="ja-JP" altLang="en-US" sz="2900" dirty="0" smtClean="0">
                <a:solidFill>
                  <a:schemeClr val="bg1"/>
                </a:solidFill>
              </a:rPr>
              <a:t>　　　　　　　　　　　　　可能ですので、希望される方は、直接</a:t>
            </a:r>
            <a:r>
              <a:rPr lang="ja-JP" altLang="en-US" sz="2900" b="1" dirty="0" smtClean="0">
                <a:solidFill>
                  <a:schemeClr val="bg1"/>
                </a:solidFill>
              </a:rPr>
              <a:t>御電話で</a:t>
            </a:r>
            <a:r>
              <a:rPr lang="ja-JP" altLang="en-US" sz="2900" dirty="0" smtClean="0">
                <a:solidFill>
                  <a:schemeClr val="bg1"/>
                </a:solidFill>
              </a:rPr>
              <a:t>総務課人事係まで</a:t>
            </a:r>
            <a:r>
              <a:rPr lang="ja-JP" altLang="en-US" sz="2900" spc="-15" dirty="0" smtClean="0">
                <a:solidFill>
                  <a:schemeClr val="bg1"/>
                </a:solidFill>
                <a:latin typeface="ＭＳ Ｐゴシック"/>
              </a:rPr>
              <a:t>問い合わせ</a:t>
            </a:r>
            <a:r>
              <a:rPr lang="ja-JP" altLang="en-US" sz="2900" spc="-15" dirty="0">
                <a:solidFill>
                  <a:schemeClr val="bg1"/>
                </a:solidFill>
                <a:latin typeface="ＭＳ Ｐゴシック"/>
              </a:rPr>
              <a:t>ください</a:t>
            </a:r>
            <a:r>
              <a:rPr lang="ja-JP" altLang="en-US" sz="2900" spc="-15" dirty="0" smtClean="0">
                <a:solidFill>
                  <a:schemeClr val="bg1"/>
                </a:solidFill>
                <a:latin typeface="ＭＳ Ｐゴシック"/>
                <a:cs typeface="ＭＳ Ｐゴシック"/>
              </a:rPr>
              <a:t>。</a:t>
            </a:r>
            <a:endParaRPr lang="en-US" altLang="ja-JP" sz="2900" spc="-15" dirty="0" smtClean="0">
              <a:solidFill>
                <a:schemeClr val="bg1"/>
              </a:solidFill>
              <a:latin typeface="ＭＳ Ｐゴシック"/>
              <a:cs typeface="ＭＳ Ｐゴシック"/>
            </a:endParaRPr>
          </a:p>
          <a:p>
            <a:pPr marL="0" indent="0">
              <a:buNone/>
            </a:pPr>
            <a:r>
              <a:rPr lang="ja-JP" altLang="en-US" sz="2900" spc="-15" dirty="0">
                <a:solidFill>
                  <a:schemeClr val="bg1"/>
                </a:solidFill>
                <a:latin typeface="ＭＳ Ｐゴシック"/>
                <a:cs typeface="ＭＳ Ｐゴシック"/>
              </a:rPr>
              <a:t>　</a:t>
            </a:r>
            <a:r>
              <a:rPr lang="ja-JP" altLang="en-US" sz="2900" spc="-15" dirty="0" smtClean="0">
                <a:solidFill>
                  <a:schemeClr val="bg1"/>
                </a:solidFill>
                <a:latin typeface="ＭＳ Ｐゴシック"/>
                <a:cs typeface="ＭＳ Ｐゴシック"/>
              </a:rPr>
              <a:t>　　　　　　　　　　　　　　　　　　　　　　　　　　　　　　　　　　　　　（☎０２８－６２３－０９１２）</a:t>
            </a:r>
            <a:endParaRPr lang="en-US" altLang="ja-JP" sz="2900" spc="-15" dirty="0" smtClean="0">
              <a:solidFill>
                <a:schemeClr val="bg1"/>
              </a:solidFill>
              <a:latin typeface="ＭＳ Ｐゴシック"/>
              <a:cs typeface="ＭＳ Ｐゴシック"/>
            </a:endParaRPr>
          </a:p>
          <a:p>
            <a:pPr marL="0" indent="0">
              <a:buNone/>
            </a:pPr>
            <a:endParaRPr lang="en-US" altLang="ja-JP" sz="2900" spc="-15" dirty="0" smtClean="0">
              <a:solidFill>
                <a:schemeClr val="accent3">
                  <a:lumMod val="75000"/>
                </a:schemeClr>
              </a:solidFill>
              <a:latin typeface="ＭＳ Ｐゴシック"/>
              <a:cs typeface="ＭＳ Ｐゴシック"/>
            </a:endParaRPr>
          </a:p>
          <a:p>
            <a:pPr marL="0" indent="0">
              <a:buNone/>
            </a:pPr>
            <a:r>
              <a:rPr lang="en-US" altLang="ja-JP" sz="3800" spc="-15" dirty="0" smtClean="0">
                <a:solidFill>
                  <a:srgbClr val="FF0000"/>
                </a:solidFill>
                <a:latin typeface="ＭＳ Ｐゴシック"/>
                <a:cs typeface="ＭＳ Ｐゴシック"/>
              </a:rPr>
              <a:t>【</a:t>
            </a:r>
            <a:r>
              <a:rPr lang="ja-JP" altLang="en-US" sz="3800" spc="-15" dirty="0" smtClean="0">
                <a:solidFill>
                  <a:srgbClr val="FF0000"/>
                </a:solidFill>
                <a:latin typeface="ＭＳ Ｐゴシック"/>
                <a:cs typeface="ＭＳ Ｐゴシック"/>
              </a:rPr>
              <a:t>受付メールアドレス</a:t>
            </a:r>
            <a:r>
              <a:rPr lang="en-US" altLang="ja-JP" sz="3800" spc="-15" dirty="0" smtClean="0">
                <a:solidFill>
                  <a:srgbClr val="FF0000"/>
                </a:solidFill>
                <a:latin typeface="ＭＳ Ｐゴシック"/>
                <a:cs typeface="ＭＳ Ｐゴシック"/>
              </a:rPr>
              <a:t>】</a:t>
            </a:r>
          </a:p>
          <a:p>
            <a:pPr marL="0" indent="0">
              <a:buNone/>
            </a:pPr>
            <a:r>
              <a:rPr lang="ja-JP" altLang="en-US" sz="4800" spc="-15" dirty="0" smtClean="0">
                <a:solidFill>
                  <a:schemeClr val="accent3">
                    <a:lumMod val="75000"/>
                  </a:schemeClr>
                </a:solidFill>
                <a:latin typeface="ＭＳ Ｐゴシック"/>
                <a:cs typeface="ＭＳ Ｐゴシック"/>
              </a:rPr>
              <a:t>　</a:t>
            </a:r>
            <a:r>
              <a:rPr lang="en-US" altLang="ja-JP" sz="4800" spc="-15" dirty="0" smtClean="0">
                <a:solidFill>
                  <a:schemeClr val="accent3">
                    <a:lumMod val="75000"/>
                  </a:schemeClr>
                </a:solidFill>
                <a:latin typeface="ＭＳ Ｐゴシック"/>
                <a:cs typeface="ＭＳ Ｐゴシック"/>
              </a:rPr>
              <a:t> </a:t>
            </a:r>
            <a:r>
              <a:rPr lang="en-US" altLang="ja-JP" sz="4800" spc="-15" dirty="0" smtClean="0">
                <a:solidFill>
                  <a:schemeClr val="accent3">
                    <a:lumMod val="75000"/>
                  </a:schemeClr>
                </a:solidFill>
                <a:latin typeface="ＭＳ Ｐゴシック"/>
                <a:cs typeface="ＭＳ Ｐゴシック"/>
                <a:hlinkClick r:id="rId2"/>
              </a:rPr>
              <a:t>soumu_utsunomiya_moj_bal@i.moj.go.jp</a:t>
            </a:r>
            <a:endParaRPr lang="en-US" altLang="ja-JP" sz="4800" spc="-15" dirty="0" smtClean="0">
              <a:solidFill>
                <a:schemeClr val="accent3">
                  <a:lumMod val="75000"/>
                </a:schemeClr>
              </a:solidFill>
              <a:latin typeface="ＭＳ Ｐゴシック"/>
              <a:cs typeface="ＭＳ Ｐゴシック"/>
            </a:endParaRPr>
          </a:p>
          <a:p>
            <a:pPr marL="0" indent="0">
              <a:buNone/>
            </a:pPr>
            <a:r>
              <a:rPr lang="en-US" altLang="ja-JP" sz="3800" dirty="0" smtClean="0">
                <a:solidFill>
                  <a:srgbClr val="FF0000"/>
                </a:solidFill>
              </a:rPr>
              <a:t>【</a:t>
            </a:r>
            <a:r>
              <a:rPr lang="ja-JP" altLang="en-US" sz="3800" dirty="0" smtClean="0">
                <a:solidFill>
                  <a:srgbClr val="FF0000"/>
                </a:solidFill>
              </a:rPr>
              <a:t>受付メールの送信方法</a:t>
            </a:r>
            <a:r>
              <a:rPr lang="en-US" altLang="ja-JP" sz="3800" dirty="0" smtClean="0">
                <a:solidFill>
                  <a:srgbClr val="FF0000"/>
                </a:solidFill>
              </a:rPr>
              <a:t>】</a:t>
            </a:r>
          </a:p>
          <a:p>
            <a:pPr marL="0" indent="0">
              <a:buNone/>
            </a:pPr>
            <a:r>
              <a:rPr lang="ja-JP" altLang="en-US" sz="3400" dirty="0">
                <a:solidFill>
                  <a:schemeClr val="accent3">
                    <a:lumMod val="75000"/>
                  </a:schemeClr>
                </a:solidFill>
              </a:rPr>
              <a:t>　</a:t>
            </a:r>
            <a:r>
              <a:rPr lang="ja-JP" altLang="en-US" sz="3400" u="sng" dirty="0">
                <a:solidFill>
                  <a:schemeClr val="bg1"/>
                </a:solidFill>
              </a:rPr>
              <a:t>メールの題名と本文を以下のとおり記載して、上記アドレスに送信してください</a:t>
            </a:r>
            <a:r>
              <a:rPr lang="ja-JP" altLang="en-US" sz="3400" u="sng" dirty="0" smtClean="0">
                <a:solidFill>
                  <a:schemeClr val="bg1"/>
                </a:solidFill>
              </a:rPr>
              <a:t>。</a:t>
            </a:r>
            <a:endParaRPr lang="en-US" altLang="ja-JP" sz="3400" u="sng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ja-JP" altLang="en-US" sz="3400" dirty="0" smtClean="0">
                <a:solidFill>
                  <a:schemeClr val="bg1"/>
                </a:solidFill>
              </a:rPr>
              <a:t>　メール</a:t>
            </a:r>
            <a:r>
              <a:rPr lang="ja-JP" altLang="en-US" sz="3400" dirty="0">
                <a:solidFill>
                  <a:schemeClr val="bg1"/>
                </a:solidFill>
              </a:rPr>
              <a:t>題名</a:t>
            </a:r>
            <a:r>
              <a:rPr lang="ja-JP" altLang="en-US" sz="3400" dirty="0" smtClean="0">
                <a:solidFill>
                  <a:schemeClr val="bg1"/>
                </a:solidFill>
              </a:rPr>
              <a:t>に</a:t>
            </a:r>
            <a:r>
              <a:rPr lang="ja-JP" altLang="en-US" sz="3400" dirty="0">
                <a:solidFill>
                  <a:schemeClr val="bg1"/>
                </a:solidFill>
              </a:rPr>
              <a:t>　 </a:t>
            </a:r>
            <a:r>
              <a:rPr lang="en-US" altLang="ja-JP" sz="3400" dirty="0">
                <a:solidFill>
                  <a:schemeClr val="bg1"/>
                </a:solidFill>
              </a:rPr>
              <a:t>【</a:t>
            </a:r>
            <a:r>
              <a:rPr lang="ja-JP" altLang="en-US" sz="3400" dirty="0" smtClean="0">
                <a:solidFill>
                  <a:schemeClr val="bg1"/>
                </a:solidFill>
              </a:rPr>
              <a:t>①</a:t>
            </a:r>
            <a:r>
              <a:rPr lang="ja-JP" altLang="en-US" sz="3400" dirty="0">
                <a:solidFill>
                  <a:schemeClr val="bg1"/>
                </a:solidFill>
              </a:rPr>
              <a:t>受験地・受験番号</a:t>
            </a:r>
            <a:r>
              <a:rPr lang="ja-JP" altLang="en-US" sz="3400" dirty="0" smtClean="0">
                <a:solidFill>
                  <a:schemeClr val="bg1"/>
                </a:solidFill>
              </a:rPr>
              <a:t>、②氏名</a:t>
            </a:r>
            <a:r>
              <a:rPr lang="en-US" altLang="ja-JP" sz="3400" dirty="0" smtClean="0">
                <a:solidFill>
                  <a:schemeClr val="bg1"/>
                </a:solidFill>
              </a:rPr>
              <a:t>】</a:t>
            </a:r>
            <a:r>
              <a:rPr lang="ja-JP" altLang="en-US" sz="3400" dirty="0" smtClean="0">
                <a:solidFill>
                  <a:schemeClr val="bg1"/>
                </a:solidFill>
              </a:rPr>
              <a:t>業務説明会予約の件</a:t>
            </a:r>
            <a:endParaRPr lang="en-US" altLang="ja-JP" sz="3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ja-JP" altLang="en-US" sz="3400" dirty="0" smtClean="0">
                <a:solidFill>
                  <a:schemeClr val="bg1"/>
                </a:solidFill>
              </a:rPr>
              <a:t>　メール</a:t>
            </a:r>
            <a:r>
              <a:rPr lang="ja-JP" altLang="en-US" sz="3400" dirty="0">
                <a:solidFill>
                  <a:schemeClr val="bg1"/>
                </a:solidFill>
              </a:rPr>
              <a:t>本文</a:t>
            </a:r>
            <a:r>
              <a:rPr lang="ja-JP" altLang="en-US" sz="3400" dirty="0" smtClean="0">
                <a:solidFill>
                  <a:schemeClr val="bg1"/>
                </a:solidFill>
              </a:rPr>
              <a:t>に </a:t>
            </a:r>
            <a:r>
              <a:rPr lang="ja-JP" altLang="en-US" sz="3400" dirty="0">
                <a:solidFill>
                  <a:schemeClr val="bg1"/>
                </a:solidFill>
              </a:rPr>
              <a:t>　①受験地・受験番号</a:t>
            </a:r>
            <a:r>
              <a:rPr lang="ja-JP" altLang="en-US" sz="3400" dirty="0" smtClean="0">
                <a:solidFill>
                  <a:schemeClr val="bg1"/>
                </a:solidFill>
              </a:rPr>
              <a:t>、②</a:t>
            </a:r>
            <a:r>
              <a:rPr lang="ja-JP" altLang="en-US" sz="3400" dirty="0">
                <a:solidFill>
                  <a:schemeClr val="bg1"/>
                </a:solidFill>
              </a:rPr>
              <a:t>氏名</a:t>
            </a:r>
            <a:r>
              <a:rPr lang="ja-JP" altLang="en-US" sz="3400" dirty="0" smtClean="0">
                <a:solidFill>
                  <a:schemeClr val="bg1"/>
                </a:solidFill>
              </a:rPr>
              <a:t>、③</a:t>
            </a:r>
            <a:r>
              <a:rPr lang="ja-JP" altLang="en-US" sz="3400" dirty="0">
                <a:solidFill>
                  <a:schemeClr val="bg1"/>
                </a:solidFill>
              </a:rPr>
              <a:t>氏名の仮名（フリガナ）</a:t>
            </a:r>
            <a:endParaRPr lang="en-US" altLang="ja-JP" sz="3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ja-JP" altLang="en-US" sz="3400" dirty="0" smtClean="0">
                <a:solidFill>
                  <a:schemeClr val="bg1"/>
                </a:solidFill>
              </a:rPr>
              <a:t>    　                      ④</a:t>
            </a:r>
            <a:r>
              <a:rPr lang="ja-JP" altLang="en-US" sz="3400" dirty="0">
                <a:solidFill>
                  <a:schemeClr val="bg1"/>
                </a:solidFill>
              </a:rPr>
              <a:t>電話番号（平日昼間に連絡がつくもの</a:t>
            </a:r>
            <a:r>
              <a:rPr lang="ja-JP" altLang="en-US" sz="3400" dirty="0" smtClean="0">
                <a:solidFill>
                  <a:schemeClr val="bg1"/>
                </a:solidFill>
              </a:rPr>
              <a:t>）⑤</a:t>
            </a:r>
            <a:r>
              <a:rPr lang="ja-JP" altLang="en-US" sz="3400" dirty="0">
                <a:solidFill>
                  <a:schemeClr val="bg1"/>
                </a:solidFill>
              </a:rPr>
              <a:t>希望</a:t>
            </a:r>
            <a:r>
              <a:rPr lang="ja-JP" altLang="en-US" sz="3400" dirty="0" smtClean="0">
                <a:solidFill>
                  <a:schemeClr val="bg1"/>
                </a:solidFill>
              </a:rPr>
              <a:t>日時（</a:t>
            </a:r>
            <a:r>
              <a:rPr lang="ja-JP" altLang="en-US" sz="3400" dirty="0">
                <a:solidFill>
                  <a:schemeClr val="bg1"/>
                </a:solidFill>
              </a:rPr>
              <a:t>第２希望まで）</a:t>
            </a:r>
            <a:endParaRPr lang="en-US" altLang="ja-JP" sz="3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altLang="ja-JP" sz="3600" dirty="0" smtClean="0">
                <a:solidFill>
                  <a:srgbClr val="FF0000"/>
                </a:solidFill>
              </a:rPr>
              <a:t>【</a:t>
            </a:r>
            <a:r>
              <a:rPr lang="ja-JP" altLang="en-US" sz="3600" dirty="0" smtClean="0">
                <a:solidFill>
                  <a:srgbClr val="FF0000"/>
                </a:solidFill>
              </a:rPr>
              <a:t>受付期間</a:t>
            </a:r>
            <a:r>
              <a:rPr lang="en-US" altLang="ja-JP" sz="3600" dirty="0" smtClean="0">
                <a:solidFill>
                  <a:srgbClr val="FF0000"/>
                </a:solidFill>
              </a:rPr>
              <a:t>】</a:t>
            </a:r>
            <a:endParaRPr lang="en-US" altLang="ja-JP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400" dirty="0">
                <a:solidFill>
                  <a:schemeClr val="accent3">
                    <a:lumMod val="75000"/>
                  </a:schemeClr>
                </a:solidFill>
              </a:rPr>
              <a:t>　</a:t>
            </a:r>
            <a:r>
              <a:rPr lang="ja-JP" altLang="en-US" sz="3400" u="sng" dirty="0" smtClean="0">
                <a:solidFill>
                  <a:schemeClr val="bg1"/>
                </a:solidFill>
              </a:rPr>
              <a:t>８月２１日（木）～９月１２日（金）</a:t>
            </a:r>
            <a:r>
              <a:rPr lang="ja-JP" altLang="en-US" sz="3400" u="sng" dirty="0">
                <a:solidFill>
                  <a:schemeClr val="bg1"/>
                </a:solidFill>
              </a:rPr>
              <a:t>の午後５時</a:t>
            </a:r>
            <a:r>
              <a:rPr lang="ja-JP" altLang="en-US" sz="3400" u="sng" dirty="0" smtClean="0">
                <a:solidFill>
                  <a:schemeClr val="bg1"/>
                </a:solidFill>
              </a:rPr>
              <a:t>まで</a:t>
            </a:r>
            <a:endParaRPr lang="en-US" altLang="ja-JP" sz="3400" u="sng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ja-JP" altLang="en-US" sz="3400" dirty="0" smtClean="0">
                <a:solidFill>
                  <a:schemeClr val="bg1"/>
                </a:solidFill>
              </a:rPr>
              <a:t>　　</a:t>
            </a:r>
            <a:r>
              <a:rPr lang="en-US" altLang="ja-JP" sz="3400" dirty="0" smtClean="0">
                <a:solidFill>
                  <a:schemeClr val="bg1"/>
                </a:solidFill>
              </a:rPr>
              <a:t>※</a:t>
            </a:r>
            <a:r>
              <a:rPr lang="ja-JP" altLang="en-US" sz="3400" dirty="0" smtClean="0">
                <a:solidFill>
                  <a:schemeClr val="bg1"/>
                </a:solidFill>
              </a:rPr>
              <a:t>予約の完了等については、送信元のアドレスに連絡します。</a:t>
            </a:r>
            <a:endParaRPr lang="en-US" altLang="ja-JP" sz="3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ja-JP" altLang="en-US" sz="3400" dirty="0">
                <a:solidFill>
                  <a:schemeClr val="bg1"/>
                </a:solidFill>
              </a:rPr>
              <a:t>　</a:t>
            </a:r>
            <a:r>
              <a:rPr lang="ja-JP" altLang="en-US" sz="3400" dirty="0" smtClean="0">
                <a:solidFill>
                  <a:schemeClr val="bg1"/>
                </a:solidFill>
              </a:rPr>
              <a:t>　</a:t>
            </a:r>
            <a:r>
              <a:rPr lang="en-US" altLang="ja-JP" sz="3400" dirty="0" smtClean="0">
                <a:solidFill>
                  <a:schemeClr val="bg1"/>
                </a:solidFill>
              </a:rPr>
              <a:t>※</a:t>
            </a:r>
            <a:r>
              <a:rPr lang="ja-JP" altLang="en-US" sz="3400" dirty="0" smtClean="0">
                <a:solidFill>
                  <a:schemeClr val="bg1"/>
                </a:solidFill>
              </a:rPr>
              <a:t>会場の収容人数の都合上、受付期間満了前に予約受付を終了する場合があります。</a:t>
            </a:r>
            <a:endParaRPr lang="ja-JP" altLang="en-US" sz="3600" spc="-15" dirty="0" smtClean="0">
              <a:solidFill>
                <a:schemeClr val="bg1"/>
              </a:solidFill>
              <a:latin typeface="ＭＳ Ｐゴシック"/>
              <a:cs typeface="ＭＳ Ｐゴシック"/>
            </a:endParaRPr>
          </a:p>
          <a:p>
            <a:pPr marL="0" indent="0">
              <a:lnSpc>
                <a:spcPct val="100000"/>
              </a:lnSpc>
              <a:buNone/>
              <a:tabLst>
                <a:tab pos="949325" algn="l"/>
              </a:tabLst>
            </a:pPr>
            <a:r>
              <a:rPr kumimoji="1" lang="ja-JP" altLang="en-US" dirty="0" smtClean="0"/>
              <a:t>　　　　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9502" y="0"/>
            <a:ext cx="3732887" cy="2641194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8461642" y="2638453"/>
            <a:ext cx="3430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人権イメージキャラクター</a:t>
            </a:r>
            <a:endParaRPr kumimoji="1" lang="en-US" altLang="ja-JP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人</a:t>
            </a:r>
            <a:r>
              <a:rPr kumimoji="1"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</a:t>
            </a:r>
            <a:r>
              <a:rPr kumimoji="1"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まもる君・あゆみちゃん</a:t>
            </a:r>
            <a:endParaRPr kumimoji="1"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54747" y="15280074"/>
            <a:ext cx="106490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お問合せ先：宇都宮地方法務局総務課人事係　☎０２８－６２３－０９１２</a:t>
            </a:r>
            <a:endParaRPr kumimoji="1" lang="en-US" altLang="ja-JP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　　宇都宮市小幡二丁目１番１１号（宇都宮法務総合庁舎）</a:t>
            </a:r>
            <a:endParaRPr kumimoji="1"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1" name="図表 10"/>
          <p:cNvGraphicFramePr/>
          <p:nvPr>
            <p:extLst>
              <p:ext uri="{D42A27DB-BD31-4B8C-83A1-F6EECF244321}">
                <p14:modId xmlns:p14="http://schemas.microsoft.com/office/powerpoint/2010/main" val="4249553678"/>
              </p:ext>
            </p:extLst>
          </p:nvPr>
        </p:nvGraphicFramePr>
        <p:xfrm>
          <a:off x="250948" y="4212710"/>
          <a:ext cx="2320528" cy="5851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394247" y="8334239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 smtClean="0">
                <a:ln w="254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予約方法</a:t>
            </a:r>
            <a:endParaRPr lang="ja-JP" altLang="en-US" sz="5400" b="1" dirty="0">
              <a:ln w="254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87272" y="5131204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 smtClean="0">
                <a:ln w="254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日時</a:t>
            </a:r>
            <a:endParaRPr lang="ja-JP" altLang="en-US" sz="5400" b="1" dirty="0">
              <a:ln w="254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69838" y="6868595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 smtClean="0">
                <a:ln w="254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場所</a:t>
            </a:r>
            <a:endParaRPr lang="ja-JP" altLang="en-US" sz="5400" b="1" dirty="0">
              <a:ln w="254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640" y="5065995"/>
            <a:ext cx="2358610" cy="226426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89018">
            <a:off x="10071697" y="12402081"/>
            <a:ext cx="1393212" cy="1316585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670443">
            <a:off x="10453902" y="9883237"/>
            <a:ext cx="883730" cy="138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19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/Relationships>
</file>

<file path=ppt/theme/theme1.xml><?xml version="1.0" encoding="utf-8"?>
<a:theme xmlns:a="http://schemas.openxmlformats.org/drawingml/2006/main" name="イオン">
  <a:themeElements>
    <a:clrScheme name="ユーザー定義 15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00B0F0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Words>487</Words>
  <PresentationFormat>ユーザー設定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Arial</vt:lpstr>
      <vt:lpstr>Century Gothic</vt:lpstr>
      <vt:lpstr>Times New Roman</vt:lpstr>
      <vt:lpstr>Wingdings 3</vt:lpstr>
      <vt:lpstr>イオン</vt:lpstr>
      <vt:lpstr>宇都宮地方法務局 ２０２５年度 業務説明会のご案内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