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伸和 若林" initials="伸若" lastIdx="1" clrIdx="0">
    <p:extLst>
      <p:ext uri="{19B8F6BF-5375-455C-9EA6-DF929625EA0E}">
        <p15:presenceInfo xmlns:p15="http://schemas.microsoft.com/office/powerpoint/2012/main" userId="4ac1c7069baef1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100" d="100"/>
          <a:sy n="100" d="100"/>
        </p:scale>
        <p:origin x="1260" y="12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notesMasters/notesMaster1.xml" Type="http://schemas.openxmlformats.org/officeDocument/2006/relationships/notesMaster"/><Relationship Id="rId4" Target="commentAuthors.xml" Type="http://schemas.openxmlformats.org/officeDocument/2006/relationships/commentAuthors"/><Relationship Id="rId5" Target="presProps.xml" Type="http://schemas.openxmlformats.org/officeDocument/2006/relationships/presProps"/><Relationship Id="rId6" Target="viewProps.xml" Type="http://schemas.openxmlformats.org/officeDocument/2006/relationships/viewProps"/><Relationship Id="rId7" Target="theme/theme1.xml" Type="http://schemas.openxmlformats.org/officeDocument/2006/relationships/theme"/><Relationship Id="rId8"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6B153-7F16-407D-AB74-6F8B90C740FA}" type="datetimeFigureOut">
              <a:rPr kumimoji="1" lang="ja-JP" altLang="en-US" smtClean="0"/>
              <a:t>2025/9/16</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36C7D-F3DE-4EEC-B1F4-E20168D7C845}" type="slidenum">
              <a:rPr kumimoji="1" lang="ja-JP" altLang="en-US" smtClean="0"/>
              <a:t>‹#›</a:t>
            </a:fld>
            <a:endParaRPr kumimoji="1" lang="ja-JP" altLang="en-US"/>
          </a:p>
        </p:txBody>
      </p:sp>
    </p:spTree>
    <p:extLst>
      <p:ext uri="{BB962C8B-B14F-4D97-AF65-F5344CB8AC3E}">
        <p14:creationId xmlns:p14="http://schemas.microsoft.com/office/powerpoint/2010/main" val="803738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336C7D-F3DE-4EEC-B1F4-E20168D7C845}" type="slidenum">
              <a:rPr kumimoji="1" lang="ja-JP" altLang="en-US" smtClean="0"/>
              <a:t>1</a:t>
            </a:fld>
            <a:endParaRPr kumimoji="1" lang="ja-JP" altLang="en-US"/>
          </a:p>
        </p:txBody>
      </p:sp>
    </p:spTree>
    <p:extLst>
      <p:ext uri="{BB962C8B-B14F-4D97-AF65-F5344CB8AC3E}">
        <p14:creationId xmlns:p14="http://schemas.microsoft.com/office/powerpoint/2010/main" val="62475392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ctrTitle"/>
          </p:nvPr>
        </p:nvSpPr>
        <p:spPr>
          <a:xfrm>
            <a:off x="984944" y="1734382"/>
            <a:ext cx="4888112" cy="3345617"/>
          </a:xfrm>
        </p:spPr>
        <p:txBody>
          <a:bodyPr anchor="b">
            <a:normAutofit/>
          </a:bodyPr>
          <a:lstStyle>
            <a:lvl1pPr algn="ctr">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984944" y="5181602"/>
            <a:ext cx="4888112" cy="18287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192054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514010" y="5719165"/>
            <a:ext cx="5829993" cy="1082147"/>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6419" y="931015"/>
            <a:ext cx="5525174" cy="4285515"/>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3999" y="6811637"/>
            <a:ext cx="5830004" cy="909963"/>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254126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513999" y="812801"/>
            <a:ext cx="5830004" cy="4569660"/>
          </a:xfrm>
        </p:spPr>
        <p:txBody>
          <a:bodyPr anchor="ctr"/>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3999" y="5606428"/>
            <a:ext cx="5830004" cy="211517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2383744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813494" y="1163451"/>
            <a:ext cx="5232798" cy="3639887"/>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967863" y="4813376"/>
            <a:ext cx="4923168" cy="79305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513999" y="5830397"/>
            <a:ext cx="5830004" cy="189473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
        <p:nvSpPr>
          <p:cNvPr id="11" name="TextBox 10"/>
          <p:cNvSpPr txBox="1"/>
          <p:nvPr/>
        </p:nvSpPr>
        <p:spPr>
          <a:xfrm>
            <a:off x="553220" y="1183812"/>
            <a:ext cx="410166"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5887598" y="4160020"/>
            <a:ext cx="415231"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6715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513999" y="2851630"/>
            <a:ext cx="5830004" cy="3349113"/>
          </a:xfrm>
        </p:spPr>
        <p:txBody>
          <a:bodyPr anchor="b"/>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3999" y="6216447"/>
            <a:ext cx="5830004" cy="1520859"/>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3662601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15" name="Title 1"/>
          <p:cNvSpPr>
            <a:spLocks noGrp="1"/>
          </p:cNvSpPr>
          <p:nvPr>
            <p:ph type="title"/>
          </p:nvPr>
        </p:nvSpPr>
        <p:spPr>
          <a:xfrm>
            <a:off x="513999" y="812800"/>
            <a:ext cx="5830004" cy="2140125"/>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513998" y="3156124"/>
            <a:ext cx="1855674" cy="768349"/>
          </a:xfrm>
        </p:spPr>
        <p:txBody>
          <a:bodyPr anchor="b">
            <a:noAutofit/>
          </a:bodyPr>
          <a:lstStyle>
            <a:lvl1pPr marL="0" indent="0" algn="ctr">
              <a:lnSpc>
                <a:spcPct val="7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513998" y="3924475"/>
            <a:ext cx="1855674" cy="379712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2504469" y="3156124"/>
            <a:ext cx="1851481" cy="768349"/>
          </a:xfrm>
        </p:spPr>
        <p:txBody>
          <a:bodyPr anchor="b">
            <a:noAutofit/>
          </a:bodyPr>
          <a:lstStyle>
            <a:lvl1pPr marL="0" indent="0" algn="ctr">
              <a:lnSpc>
                <a:spcPct val="7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2498259" y="3924475"/>
            <a:ext cx="1858135" cy="379712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4484981" y="3156124"/>
            <a:ext cx="1859022" cy="768349"/>
          </a:xfrm>
        </p:spPr>
        <p:txBody>
          <a:bodyPr anchor="b">
            <a:noAutofit/>
          </a:bodyPr>
          <a:lstStyle>
            <a:lvl1pPr marL="0" indent="0" algn="ctr">
              <a:lnSpc>
                <a:spcPct val="7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4484981" y="3924475"/>
            <a:ext cx="1859022" cy="379712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379624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0" name="Title 1"/>
          <p:cNvSpPr>
            <a:spLocks noGrp="1"/>
          </p:cNvSpPr>
          <p:nvPr>
            <p:ph type="title"/>
          </p:nvPr>
        </p:nvSpPr>
        <p:spPr>
          <a:xfrm>
            <a:off x="513999" y="814363"/>
            <a:ext cx="5830004" cy="2138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513999" y="5606427"/>
            <a:ext cx="1854230" cy="768349"/>
          </a:xfrm>
        </p:spPr>
        <p:txBody>
          <a:bodyPr anchor="b">
            <a:noAutofit/>
          </a:bodyPr>
          <a:lstStyle>
            <a:lvl1pPr marL="0" indent="0" algn="ctr">
              <a:lnSpc>
                <a:spcPct val="7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513999" y="3156124"/>
            <a:ext cx="1854230" cy="2032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513999" y="6374776"/>
            <a:ext cx="1854230" cy="134682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2499052" y="5606427"/>
            <a:ext cx="1857278" cy="768349"/>
          </a:xfrm>
        </p:spPr>
        <p:txBody>
          <a:bodyPr anchor="b">
            <a:noAutofit/>
          </a:bodyPr>
          <a:lstStyle>
            <a:lvl1pPr marL="0" indent="0" algn="ctr">
              <a:lnSpc>
                <a:spcPct val="7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498258" y="3156124"/>
            <a:ext cx="1858136" cy="2032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2498258" y="6374776"/>
            <a:ext cx="1858136" cy="134682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4484981" y="5606427"/>
            <a:ext cx="1856633" cy="768349"/>
          </a:xfrm>
        </p:spPr>
        <p:txBody>
          <a:bodyPr anchor="b">
            <a:noAutofit/>
          </a:bodyPr>
          <a:lstStyle>
            <a:lvl1pPr marL="0" indent="0" algn="ctr">
              <a:lnSpc>
                <a:spcPct val="7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4484981" y="3156124"/>
            <a:ext cx="1859022" cy="2032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4484910" y="6374773"/>
            <a:ext cx="1859093" cy="13468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60716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513999" y="3156126"/>
            <a:ext cx="5830004" cy="456547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192262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Vertical Title 1"/>
          <p:cNvSpPr>
            <a:spLocks noGrp="1"/>
          </p:cNvSpPr>
          <p:nvPr>
            <p:ph type="title" orient="vert"/>
          </p:nvPr>
        </p:nvSpPr>
        <p:spPr>
          <a:xfrm>
            <a:off x="4907757" y="812803"/>
            <a:ext cx="1436246" cy="69087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513999" y="812803"/>
            <a:ext cx="4308032" cy="69087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272361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513997" y="3156125"/>
            <a:ext cx="5829653" cy="45654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160730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513998" y="1104753"/>
            <a:ext cx="5822861" cy="3649092"/>
          </a:xfrm>
        </p:spPr>
        <p:txBody>
          <a:bodyPr anchor="b">
            <a:normAutofit/>
          </a:bodyPr>
          <a:lstStyle>
            <a:lvl1pPr>
              <a:defRPr sz="3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3998" y="4876611"/>
            <a:ext cx="5822861" cy="1824244"/>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5831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14" name="Title 1"/>
          <p:cNvSpPr>
            <a:spLocks noGrp="1"/>
          </p:cNvSpPr>
          <p:nvPr>
            <p:ph type="title"/>
          </p:nvPr>
        </p:nvSpPr>
        <p:spPr>
          <a:xfrm>
            <a:off x="513999" y="824691"/>
            <a:ext cx="5830004" cy="2128236"/>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513997" y="3156125"/>
            <a:ext cx="2872140" cy="45654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3471862" y="3156125"/>
            <a:ext cx="2871788" cy="45654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133688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14" name="Title 1"/>
          <p:cNvSpPr>
            <a:spLocks noGrp="1"/>
          </p:cNvSpPr>
          <p:nvPr>
            <p:ph type="title"/>
          </p:nvPr>
        </p:nvSpPr>
        <p:spPr>
          <a:xfrm>
            <a:off x="513999" y="824691"/>
            <a:ext cx="5830004" cy="21282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809" y="3161357"/>
            <a:ext cx="2741330" cy="906659"/>
          </a:xfrm>
        </p:spPr>
        <p:txBody>
          <a:bodyPr anchor="b">
            <a:noAutofit/>
          </a:bodyPr>
          <a:lstStyle>
            <a:lvl1pPr marL="0" indent="0">
              <a:lnSpc>
                <a:spcPct val="7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Content Placeholder 3"/>
          <p:cNvSpPr>
            <a:spLocks noGrp="1"/>
          </p:cNvSpPr>
          <p:nvPr>
            <p:ph sz="quarter" idx="13"/>
          </p:nvPr>
        </p:nvSpPr>
        <p:spPr>
          <a:xfrm>
            <a:off x="513998" y="4068018"/>
            <a:ext cx="2872140" cy="36535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97988" y="3161357"/>
            <a:ext cx="2746015" cy="906659"/>
          </a:xfrm>
        </p:spPr>
        <p:txBody>
          <a:bodyPr anchor="b">
            <a:noAutofit/>
          </a:bodyPr>
          <a:lstStyle>
            <a:lvl1pPr marL="0" indent="0">
              <a:lnSpc>
                <a:spcPct val="7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3" name="Content Placeholder 5"/>
          <p:cNvSpPr>
            <a:spLocks noGrp="1"/>
          </p:cNvSpPr>
          <p:nvPr>
            <p:ph sz="quarter" idx="14"/>
          </p:nvPr>
        </p:nvSpPr>
        <p:spPr>
          <a:xfrm>
            <a:off x="3471863" y="4068018"/>
            <a:ext cx="2871788" cy="36535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70980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8632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Date Placeholder 1"/>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338835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513998" y="812800"/>
            <a:ext cx="2213825" cy="2697669"/>
          </a:xfrm>
        </p:spPr>
        <p:txBody>
          <a:bodyPr anchor="b"/>
          <a:lstStyle>
            <a:lvl1pPr algn="ctr">
              <a:defRPr sz="24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2856410" y="812802"/>
            <a:ext cx="3487592" cy="69087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3999" y="3510469"/>
            <a:ext cx="2213825" cy="421113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217516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513999" y="812800"/>
            <a:ext cx="3097214" cy="2697672"/>
          </a:xfrm>
        </p:spPr>
        <p:txBody>
          <a:bodyPr anchor="b"/>
          <a:lstStyle>
            <a:lvl1pPr algn="ct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753203" y="812801"/>
            <a:ext cx="2254388" cy="69088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4009" y="3510472"/>
            <a:ext cx="3097203" cy="421112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BBC16-8180-4C5F-B369-65AFD9FCD366}" type="datetimeFigureOut">
              <a:rPr kumimoji="1" lang="ja-JP" altLang="en-US" smtClean="0"/>
              <a:t>2025/9/16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203581214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19"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6858002"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13999" y="824691"/>
            <a:ext cx="5830004" cy="21282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3999" y="3156126"/>
            <a:ext cx="5830004" cy="456547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319290" y="7844369"/>
            <a:ext cx="1543050" cy="486833"/>
          </a:xfrm>
          <a:prstGeom prst="rect">
            <a:avLst/>
          </a:prstGeom>
        </p:spPr>
        <p:txBody>
          <a:bodyPr vert="horz" lIns="91440" tIns="45720" rIns="91440" bIns="45720" rtlCol="0" anchor="ctr"/>
          <a:lstStyle>
            <a:lvl1pPr algn="r">
              <a:defRPr sz="750">
                <a:solidFill>
                  <a:schemeClr val="tx1"/>
                </a:solidFill>
              </a:defRPr>
            </a:lvl1pPr>
          </a:lstStyle>
          <a:p>
            <a:fld id="{887BBC16-8180-4C5F-B369-65AFD9FCD366}" type="datetimeFigureOut">
              <a:rPr kumimoji="1" lang="ja-JP" altLang="en-US" smtClean="0"/>
              <a:t>2025/9/16</a:t>
            </a:fld>
            <a:endParaRPr kumimoji="1" lang="ja-JP" altLang="en-US"/>
          </a:p>
        </p:txBody>
      </p:sp>
      <p:sp>
        <p:nvSpPr>
          <p:cNvPr id="5" name="Footer Placeholder 4"/>
          <p:cNvSpPr>
            <a:spLocks noGrp="1"/>
          </p:cNvSpPr>
          <p:nvPr>
            <p:ph type="ftr" sz="quarter" idx="3"/>
          </p:nvPr>
        </p:nvSpPr>
        <p:spPr>
          <a:xfrm>
            <a:off x="513999" y="7844369"/>
            <a:ext cx="3753499" cy="486833"/>
          </a:xfrm>
          <a:prstGeom prst="rect">
            <a:avLst/>
          </a:prstGeom>
        </p:spPr>
        <p:txBody>
          <a:bodyPr vert="horz" lIns="91440" tIns="45720" rIns="91440" bIns="45720" rtlCol="0" anchor="ctr"/>
          <a:lstStyle>
            <a:lvl1pPr algn="l">
              <a:defRPr sz="7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5914132" y="7844369"/>
            <a:ext cx="429871" cy="486833"/>
          </a:xfrm>
          <a:prstGeom prst="rect">
            <a:avLst/>
          </a:prstGeom>
        </p:spPr>
        <p:txBody>
          <a:bodyPr vert="horz" lIns="91440" tIns="45720" rIns="91440" bIns="45720" rtlCol="0" anchor="ctr"/>
          <a:lstStyle>
            <a:lvl1pPr algn="r">
              <a:defRPr sz="750">
                <a:solidFill>
                  <a:schemeClr val="tx1"/>
                </a:solidFill>
              </a:defRPr>
            </a:lvl1pPr>
          </a:lstStyle>
          <a:p>
            <a:fld id="{FAC895D4-279F-4E64-BA68-5219A3702CD1}" type="slidenum">
              <a:rPr kumimoji="1" lang="ja-JP" altLang="en-US" smtClean="0"/>
              <a:t>‹#›</a:t>
            </a:fld>
            <a:endParaRPr kumimoji="1" lang="ja-JP" altLang="en-US"/>
          </a:p>
        </p:txBody>
      </p:sp>
    </p:spTree>
    <p:extLst>
      <p:ext uri="{BB962C8B-B14F-4D97-AF65-F5344CB8AC3E}">
        <p14:creationId xmlns:p14="http://schemas.microsoft.com/office/powerpoint/2010/main" val="3427352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685800" rtl="0" eaLnBrk="1" latinLnBrk="0" hangingPunct="1">
        <a:lnSpc>
          <a:spcPct val="90000"/>
        </a:lnSpc>
        <a:spcBef>
          <a:spcPct val="0"/>
        </a:spcBef>
        <a:buNone/>
        <a:defRPr kumimoji="1"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kumimoji="1"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kumimoji="1"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kumimoji="1"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jpg" Type="http://schemas.openxmlformats.org/officeDocument/2006/relationships/image"/><Relationship Id="rId8" Target="../media/image9.png" Type="http://schemas.openxmlformats.org/officeDocument/2006/relationships/image"/><Relationship Id="rId9" Target="../media/image10.jp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402C9-3613-B524-CE3A-FFF5B6631207}"/>
              </a:ext>
            </a:extLst>
          </p:cNvPr>
          <p:cNvSpPr>
            <a:spLocks noGrp="1"/>
          </p:cNvSpPr>
          <p:nvPr>
            <p:ph type="ctrTitle"/>
          </p:nvPr>
        </p:nvSpPr>
        <p:spPr>
          <a:xfrm>
            <a:off x="1828800" y="80557"/>
            <a:ext cx="3124200" cy="1134533"/>
          </a:xfrm>
          <a:effectLst>
            <a:glow rad="139700">
              <a:schemeClr val="accent5">
                <a:satMod val="175000"/>
                <a:alpha val="40000"/>
              </a:schemeClr>
            </a:glow>
          </a:effectLst>
          <a:scene3d>
            <a:camera prst="orthographicFront"/>
            <a:lightRig rig="soft" dir="t">
              <a:rot lat="0" lon="0" rev="15600000"/>
            </a:lightRig>
          </a:scene3d>
          <a:sp3d/>
        </p:spPr>
        <p:txBody>
          <a:bodyPr>
            <a:noAutofit/>
            <a:sp3d extrusionH="57150" prstMaterial="softEdge">
              <a:bevelT w="25400" h="38100"/>
            </a:sp3d>
          </a:bodyPr>
          <a:lstStyle/>
          <a:p>
            <a:r>
              <a:rPr kumimoji="1" lang="ja-JP" altLang="en-US" b="1" cap="none" dirty="0">
                <a:ln w="0"/>
                <a:solidFill>
                  <a:schemeClr val="accent1">
                    <a:lumMod val="75000"/>
                  </a:schemeClr>
                </a:solidFill>
                <a:effectLst>
                  <a:outerShdw blurRad="38100" dist="19050" dir="2700000" algn="tl" rotWithShape="0">
                    <a:schemeClr val="dk1">
                      <a:alpha val="40000"/>
                    </a:schemeClr>
                  </a:outerShdw>
                </a:effectLst>
                <a:latin typeface="BIZ UDP明朝 Medium" panose="02020500000000000000" pitchFamily="18" charset="-128"/>
                <a:ea typeface="BIZ UDP明朝 Medium" panose="02020500000000000000" pitchFamily="18" charset="-128"/>
              </a:rPr>
              <a:t>夏休み学童</a:t>
            </a:r>
            <a:br>
              <a:rPr kumimoji="1" lang="en-US" altLang="ja-JP" b="1" cap="none" dirty="0">
                <a:ln w="0"/>
                <a:solidFill>
                  <a:schemeClr val="accent1">
                    <a:lumMod val="75000"/>
                  </a:schemeClr>
                </a:solidFill>
                <a:effectLst>
                  <a:outerShdw blurRad="38100" dist="19050" dir="2700000" algn="tl" rotWithShape="0">
                    <a:schemeClr val="dk1">
                      <a:alpha val="40000"/>
                    </a:schemeClr>
                  </a:outerShdw>
                </a:effectLst>
                <a:latin typeface="BIZ UDP明朝 Medium" panose="02020500000000000000" pitchFamily="18" charset="-128"/>
                <a:ea typeface="BIZ UDP明朝 Medium" panose="02020500000000000000" pitchFamily="18" charset="-128"/>
              </a:rPr>
            </a:br>
            <a:r>
              <a:rPr kumimoji="1" lang="ja-JP" altLang="en-US" b="1" cap="none" dirty="0">
                <a:ln w="0"/>
                <a:solidFill>
                  <a:schemeClr val="accent1">
                    <a:lumMod val="75000"/>
                  </a:schemeClr>
                </a:solidFill>
                <a:effectLst>
                  <a:outerShdw blurRad="38100" dist="19050" dir="2700000" algn="tl" rotWithShape="0">
                    <a:schemeClr val="dk1">
                      <a:alpha val="40000"/>
                    </a:schemeClr>
                  </a:outerShdw>
                </a:effectLst>
                <a:latin typeface="BIZ UDP明朝 Medium" panose="02020500000000000000" pitchFamily="18" charset="-128"/>
                <a:ea typeface="BIZ UDP明朝 Medium" panose="02020500000000000000" pitchFamily="18" charset="-128"/>
              </a:rPr>
              <a:t>人権出前教室</a:t>
            </a:r>
          </a:p>
        </p:txBody>
      </p:sp>
      <p:sp>
        <p:nvSpPr>
          <p:cNvPr id="3" name="字幕 2">
            <a:extLst>
              <a:ext uri="{FF2B5EF4-FFF2-40B4-BE49-F238E27FC236}">
                <a16:creationId xmlns:a16="http://schemas.microsoft.com/office/drawing/2014/main" id="{52954CF3-F58F-3562-AB1E-7E450DF2C7DB}"/>
              </a:ext>
            </a:extLst>
          </p:cNvPr>
          <p:cNvSpPr>
            <a:spLocks noGrp="1"/>
          </p:cNvSpPr>
          <p:nvPr>
            <p:ph type="subTitle" idx="1"/>
          </p:nvPr>
        </p:nvSpPr>
        <p:spPr>
          <a:xfrm>
            <a:off x="339358" y="1447587"/>
            <a:ext cx="6174523" cy="162566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cmpd="thinThick">
            <a:solidFill>
              <a:schemeClr val="bg2">
                <a:lumMod val="50000"/>
              </a:schemeClr>
            </a:solidFill>
            <a:prstDash val="solid"/>
          </a:ln>
        </p:spPr>
        <p:txBody>
          <a:bodyPr>
            <a:normAutofit lnSpcReduction="10000"/>
          </a:bodyPr>
          <a:lstStyle/>
          <a:p>
            <a:pPr algn="l">
              <a:lnSpc>
                <a:spcPct val="110000"/>
              </a:lnSpc>
            </a:pPr>
            <a:r>
              <a:rPr lang="ja-JP" altLang="en-US" sz="1100" dirty="0">
                <a:solidFill>
                  <a:srgbClr val="002060"/>
                </a:solidFill>
                <a:latin typeface="BIZ UDP明朝 Medium" panose="02020500000000000000" pitchFamily="18" charset="-128"/>
                <a:ea typeface="BIZ UDP明朝 Medium" panose="02020500000000000000" pitchFamily="18" charset="-128"/>
              </a:rPr>
              <a:t>　</a:t>
            </a:r>
            <a:r>
              <a:rPr lang="ja-JP" altLang="en-US" sz="1050" b="1" dirty="0">
                <a:solidFill>
                  <a:schemeClr val="tx1"/>
                </a:solidFill>
                <a:latin typeface="BIZ UDP明朝 Medium" panose="02020500000000000000" pitchFamily="18" charset="-128"/>
                <a:ea typeface="BIZ UDP明朝 Medium" panose="02020500000000000000" pitchFamily="18" charset="-128"/>
              </a:rPr>
              <a:t>多治見地区部会は今年も恒例の夏休み学童人権出前教室を実施いたしました。　　　　　　　　　　　　　　　　　　　　　　　　　　　　　　　　            　　　　　　　　　　　　　　　　　　　　　　</a:t>
            </a:r>
            <a:endParaRPr lang="en-US" altLang="ja-JP" sz="1050" b="1" dirty="0">
              <a:solidFill>
                <a:schemeClr val="tx1"/>
              </a:solidFill>
              <a:latin typeface="BIZ UDP明朝 Medium" panose="02020500000000000000" pitchFamily="18" charset="-128"/>
              <a:ea typeface="BIZ UDP明朝 Medium" panose="02020500000000000000" pitchFamily="18" charset="-128"/>
            </a:endParaRPr>
          </a:p>
          <a:p>
            <a:pPr algn="l">
              <a:lnSpc>
                <a:spcPct val="110000"/>
              </a:lnSpc>
            </a:pPr>
            <a:r>
              <a:rPr lang="ja-JP" altLang="en-US" sz="1050" b="1" dirty="0">
                <a:solidFill>
                  <a:schemeClr val="tx1"/>
                </a:solidFill>
                <a:latin typeface="BIZ UDP明朝 Medium" panose="02020500000000000000" pitchFamily="18" charset="-128"/>
                <a:ea typeface="BIZ UDP明朝 Medium" panose="02020500000000000000" pitchFamily="18" charset="-128"/>
              </a:rPr>
              <a:t>　毎年、多治見地区部会</a:t>
            </a:r>
            <a:r>
              <a:rPr lang="en-US" altLang="ja-JP" sz="1050" b="1" dirty="0">
                <a:solidFill>
                  <a:schemeClr val="tx1"/>
                </a:solidFill>
                <a:latin typeface="BIZ UDP明朝 Medium" panose="02020500000000000000" pitchFamily="18" charset="-128"/>
                <a:ea typeface="BIZ UDP明朝 Medium" panose="02020500000000000000" pitchFamily="18" charset="-128"/>
              </a:rPr>
              <a:t>10</a:t>
            </a:r>
            <a:r>
              <a:rPr lang="ja-JP" altLang="en-US" sz="1050" b="1" dirty="0">
                <a:solidFill>
                  <a:schemeClr val="tx1"/>
                </a:solidFill>
                <a:latin typeface="BIZ UDP明朝 Medium" panose="02020500000000000000" pitchFamily="18" charset="-128"/>
                <a:ea typeface="BIZ UDP明朝 Medium" panose="02020500000000000000" pitchFamily="18" charset="-128"/>
              </a:rPr>
              <a:t>名の委員が市内に</a:t>
            </a:r>
            <a:r>
              <a:rPr lang="en-US" altLang="ja-JP" sz="1050" b="1" dirty="0">
                <a:solidFill>
                  <a:schemeClr val="tx1"/>
                </a:solidFill>
                <a:latin typeface="BIZ UDP明朝 Medium" panose="02020500000000000000" pitchFamily="18" charset="-128"/>
                <a:ea typeface="BIZ UDP明朝 Medium" panose="02020500000000000000" pitchFamily="18" charset="-128"/>
              </a:rPr>
              <a:t>13</a:t>
            </a:r>
            <a:r>
              <a:rPr lang="ja-JP" altLang="en-US" sz="1050" b="1" dirty="0">
                <a:solidFill>
                  <a:schemeClr val="tx1"/>
                </a:solidFill>
                <a:latin typeface="BIZ UDP明朝 Medium" panose="02020500000000000000" pitchFamily="18" charset="-128"/>
                <a:ea typeface="BIZ UDP明朝 Medium" panose="02020500000000000000" pitchFamily="18" charset="-128"/>
              </a:rPr>
              <a:t>か所ある学童保育「たじっこクラブ」の内、</a:t>
            </a:r>
            <a:r>
              <a:rPr lang="en-US" altLang="ja-JP" sz="1050" b="1" dirty="0">
                <a:solidFill>
                  <a:schemeClr val="tx1"/>
                </a:solidFill>
                <a:latin typeface="BIZ UDP明朝 Medium" panose="02020500000000000000" pitchFamily="18" charset="-128"/>
                <a:ea typeface="BIZ UDP明朝 Medium" panose="02020500000000000000" pitchFamily="18" charset="-128"/>
              </a:rPr>
              <a:t>3</a:t>
            </a:r>
            <a:r>
              <a:rPr lang="ja-JP" altLang="en-US" sz="1050" b="1" dirty="0">
                <a:solidFill>
                  <a:schemeClr val="tx1"/>
                </a:solidFill>
                <a:latin typeface="BIZ UDP明朝 Medium" panose="02020500000000000000" pitchFamily="18" charset="-128"/>
                <a:ea typeface="BIZ UDP明朝 Medium" panose="02020500000000000000" pitchFamily="18" charset="-128"/>
              </a:rPr>
              <a:t>か所ずつ訪問し、子どもたちに</a:t>
            </a:r>
            <a:r>
              <a:rPr lang="ja-JP" altLang="en-US" sz="1050" b="1" dirty="0">
                <a:solidFill>
                  <a:srgbClr val="FF0000"/>
                </a:solidFill>
                <a:latin typeface="BIZ UDP明朝 Medium" panose="02020500000000000000" pitchFamily="18" charset="-128"/>
                <a:ea typeface="BIZ UDP明朝 Medium" panose="02020500000000000000" pitchFamily="18" charset="-128"/>
              </a:rPr>
              <a:t>「思いやり」「なかよし」「助けあい」</a:t>
            </a:r>
            <a:r>
              <a:rPr lang="ja-JP" altLang="en-US" sz="1050" b="1" dirty="0">
                <a:solidFill>
                  <a:schemeClr val="tx1"/>
                </a:solidFill>
                <a:latin typeface="BIZ UDP明朝 Medium" panose="02020500000000000000" pitchFamily="18" charset="-128"/>
                <a:ea typeface="BIZ UDP明朝 Medium" panose="02020500000000000000" pitchFamily="18" charset="-128"/>
              </a:rPr>
              <a:t>をテーマに絵本の読み聞かせ劇を披露しています。　　　今年は「市之倉小たじっこクラブ」「根本小たじっこクラブ」「池田小たじっこクラブ」で絵本「どうぞのいす」を題材に劇を披露しました。対象は主に１、２年生の児童で幼稚園などで「どうぞのいす」は馴染みがあり、「知ってるー。」の声も上がる</a:t>
            </a:r>
            <a:r>
              <a:rPr lang="ja-JP" altLang="en-US" sz="1050" b="1">
                <a:solidFill>
                  <a:schemeClr val="tx1"/>
                </a:solidFill>
                <a:latin typeface="BIZ UDP明朝 Medium" panose="02020500000000000000" pitchFamily="18" charset="-128"/>
                <a:ea typeface="BIZ UDP明朝 Medium" panose="02020500000000000000" pitchFamily="18" charset="-128"/>
              </a:rPr>
              <a:t>中、委員</a:t>
            </a:r>
            <a:r>
              <a:rPr lang="ja-JP" altLang="en-US" sz="1050" b="1" dirty="0">
                <a:solidFill>
                  <a:schemeClr val="tx1"/>
                </a:solidFill>
                <a:latin typeface="BIZ UDP明朝 Medium" panose="02020500000000000000" pitchFamily="18" charset="-128"/>
                <a:ea typeface="BIZ UDP明朝 Medium" panose="02020500000000000000" pitchFamily="18" charset="-128"/>
              </a:rPr>
              <a:t>の熱演を熱心に観て聴いてくれていました。劇の最後では児童たちも参加して大盛り上がりでした。　　　　　　　　　　　　　　　　　　　　　　　　　　　　　　　　　　　　　　　　　　　　　　　　　　　　　　　　　　　　　　　　　　　　　　　　　　　　</a:t>
            </a:r>
            <a:endParaRPr lang="en-US" altLang="ja-JP" sz="1050" b="1" dirty="0">
              <a:solidFill>
                <a:schemeClr val="tx1"/>
              </a:solidFill>
              <a:latin typeface="BIZ UDP明朝 Medium" panose="02020500000000000000" pitchFamily="18" charset="-128"/>
              <a:ea typeface="BIZ UDP明朝 Medium" panose="02020500000000000000" pitchFamily="18" charset="-128"/>
            </a:endParaRPr>
          </a:p>
          <a:p>
            <a:pPr algn="l">
              <a:lnSpc>
                <a:spcPct val="110000"/>
              </a:lnSpc>
            </a:pPr>
            <a:r>
              <a:rPr lang="ja-JP" altLang="en-US" sz="1050" b="1" dirty="0">
                <a:solidFill>
                  <a:schemeClr val="tx1"/>
                </a:solidFill>
                <a:latin typeface="BIZ UDP明朝 Medium" panose="02020500000000000000" pitchFamily="18" charset="-128"/>
                <a:ea typeface="BIZ UDP明朝 Medium" panose="02020500000000000000" pitchFamily="18" charset="-128"/>
              </a:rPr>
              <a:t>　酷暑の中でしたが、とても元気な子どもたちと楽しく有意義な時間を過ごすことができました。</a:t>
            </a:r>
          </a:p>
          <a:p>
            <a:pPr algn="l">
              <a:lnSpc>
                <a:spcPct val="100000"/>
              </a:lnSpc>
            </a:pPr>
            <a:endParaRPr kumimoji="1" lang="ja-JP" altLang="en-US" sz="1200" dirty="0">
              <a:solidFill>
                <a:srgbClr val="002060"/>
              </a:solidFill>
              <a:latin typeface="BIZ UDP明朝 Medium" panose="02020500000000000000" pitchFamily="18" charset="-128"/>
              <a:ea typeface="BIZ UDP明朝 Medium" panose="02020500000000000000" pitchFamily="18" charset="-128"/>
            </a:endParaRPr>
          </a:p>
        </p:txBody>
      </p:sp>
      <p:sp>
        <p:nvSpPr>
          <p:cNvPr id="4" name="テキスト ボックス 3">
            <a:extLst>
              <a:ext uri="{FF2B5EF4-FFF2-40B4-BE49-F238E27FC236}">
                <a16:creationId xmlns:a16="http://schemas.microsoft.com/office/drawing/2014/main" id="{B347EC5D-CEEF-7402-A12F-5885E91C8163}"/>
              </a:ext>
            </a:extLst>
          </p:cNvPr>
          <p:cNvSpPr txBox="1"/>
          <p:nvPr/>
        </p:nvSpPr>
        <p:spPr>
          <a:xfrm>
            <a:off x="4076699" y="8890084"/>
            <a:ext cx="2666999" cy="253916"/>
          </a:xfrm>
          <a:prstGeom prst="rect">
            <a:avLst/>
          </a:prstGeom>
          <a:noFill/>
        </p:spPr>
        <p:txBody>
          <a:bodyPr wrap="square" rtlCol="0">
            <a:spAutoFit/>
          </a:bodyPr>
          <a:lstStyle/>
          <a:p>
            <a:pPr algn="r"/>
            <a:r>
              <a:rPr kumimoji="1" lang="ja-JP" altLang="en-US" sz="1050" dirty="0">
                <a:latin typeface="BIZ UDPゴシック" panose="020B0400000000000000" pitchFamily="50" charset="-128"/>
                <a:ea typeface="BIZ UDPゴシック" panose="020B0400000000000000" pitchFamily="50" charset="-128"/>
              </a:rPr>
              <a:t>多治見人権擁護委員協議会　広報委員会</a:t>
            </a:r>
          </a:p>
        </p:txBody>
      </p:sp>
      <p:sp>
        <p:nvSpPr>
          <p:cNvPr id="6" name="テキスト ボックス 5">
            <a:extLst>
              <a:ext uri="{FF2B5EF4-FFF2-40B4-BE49-F238E27FC236}">
                <a16:creationId xmlns:a16="http://schemas.microsoft.com/office/drawing/2014/main" id="{1314DA8E-6BEC-693B-F3A6-0EFAFEE6EF4B}"/>
              </a:ext>
            </a:extLst>
          </p:cNvPr>
          <p:cNvSpPr txBox="1"/>
          <p:nvPr/>
        </p:nvSpPr>
        <p:spPr>
          <a:xfrm>
            <a:off x="4953000" y="21184"/>
            <a:ext cx="1400175" cy="1200329"/>
          </a:xfrm>
          <a:prstGeom prst="rect">
            <a:avLst/>
          </a:prstGeom>
          <a:noFill/>
          <a:scene3d>
            <a:camera prst="isometricOffAxis1Right"/>
            <a:lightRig rig="threePt" dir="t"/>
          </a:scene3d>
        </p:spPr>
        <p:txBody>
          <a:bodyPr wrap="square" rtlCol="0">
            <a:spAutoFit/>
          </a:bodyPr>
          <a:lstStyle/>
          <a:p>
            <a:r>
              <a:rPr kumimoji="1" lang="ja-JP" altLang="en-US" sz="2400" dirty="0">
                <a:ln w="0"/>
                <a:solidFill>
                  <a:srgbClr val="FF0000"/>
                </a:solidFill>
                <a:effectLst>
                  <a:reflection blurRad="6350" stA="53000" endA="300" endPos="35500" dir="5400000" sy="-90000" algn="bl" rotWithShape="0"/>
                </a:effectLst>
              </a:rPr>
              <a:t>思いやり</a:t>
            </a:r>
            <a:endParaRPr kumimoji="1" lang="en-US" altLang="ja-JP" sz="2400" dirty="0">
              <a:ln w="0"/>
              <a:solidFill>
                <a:srgbClr val="FF0000"/>
              </a:solidFill>
              <a:effectLst>
                <a:reflection blurRad="6350" stA="53000" endA="300" endPos="35500" dir="5400000" sy="-90000" algn="bl" rotWithShape="0"/>
              </a:effectLst>
            </a:endParaRPr>
          </a:p>
          <a:p>
            <a:r>
              <a:rPr kumimoji="1" lang="ja-JP" altLang="en-US" sz="2400" dirty="0">
                <a:ln w="0"/>
                <a:solidFill>
                  <a:srgbClr val="FF0000"/>
                </a:solidFill>
                <a:effectLst>
                  <a:reflection blurRad="6350" stA="53000" endA="300" endPos="35500" dir="5400000" sy="-90000" algn="bl" rotWithShape="0"/>
                </a:effectLst>
              </a:rPr>
              <a:t>なかよし</a:t>
            </a:r>
            <a:endParaRPr kumimoji="1" lang="en-US" altLang="ja-JP" sz="2400" dirty="0">
              <a:ln w="0"/>
              <a:solidFill>
                <a:srgbClr val="FF0000"/>
              </a:solidFill>
              <a:effectLst>
                <a:reflection blurRad="6350" stA="53000" endA="300" endPos="35500" dir="5400000" sy="-90000" algn="bl" rotWithShape="0"/>
              </a:effectLst>
            </a:endParaRPr>
          </a:p>
          <a:p>
            <a:r>
              <a:rPr kumimoji="1" lang="ja-JP" altLang="en-US" sz="2400" dirty="0">
                <a:ln w="0"/>
                <a:solidFill>
                  <a:srgbClr val="FF0000"/>
                </a:solidFill>
                <a:effectLst>
                  <a:reflection blurRad="6350" stA="53000" endA="300" endPos="35500" dir="5400000" sy="-90000" algn="bl" rotWithShape="0"/>
                </a:effectLst>
              </a:rPr>
              <a:t>助けあい</a:t>
            </a:r>
          </a:p>
        </p:txBody>
      </p:sp>
      <p:sp>
        <p:nvSpPr>
          <p:cNvPr id="7" name="テキスト ボックス 6">
            <a:extLst>
              <a:ext uri="{FF2B5EF4-FFF2-40B4-BE49-F238E27FC236}">
                <a16:creationId xmlns:a16="http://schemas.microsoft.com/office/drawing/2014/main" id="{AA66F690-EEA2-EEE0-E64D-F84B4F13259C}"/>
              </a:ext>
            </a:extLst>
          </p:cNvPr>
          <p:cNvSpPr txBox="1"/>
          <p:nvPr/>
        </p:nvSpPr>
        <p:spPr>
          <a:xfrm>
            <a:off x="3343273" y="1213315"/>
            <a:ext cx="3305175" cy="246221"/>
          </a:xfrm>
          <a:prstGeom prst="rect">
            <a:avLst/>
          </a:prstGeom>
          <a:noFill/>
        </p:spPr>
        <p:txBody>
          <a:bodyPr wrap="square" rtlCol="0">
            <a:spAutoFit/>
          </a:bodyPr>
          <a:lstStyle/>
          <a:p>
            <a:pPr algn="r"/>
            <a:r>
              <a:rPr kumimoji="1" lang="ja-JP" altLang="en-US" sz="1000" dirty="0">
                <a:latin typeface="BIZ UDP明朝 Medium" panose="02020500000000000000" pitchFamily="18" charset="-128"/>
                <a:ea typeface="BIZ UDP明朝 Medium" panose="02020500000000000000" pitchFamily="18" charset="-128"/>
              </a:rPr>
              <a:t>多治見人権擁護委員協議会　多治見地区部会</a:t>
            </a:r>
          </a:p>
        </p:txBody>
      </p:sp>
      <p:sp>
        <p:nvSpPr>
          <p:cNvPr id="8" name="テキスト ボックス 7">
            <a:extLst>
              <a:ext uri="{FF2B5EF4-FFF2-40B4-BE49-F238E27FC236}">
                <a16:creationId xmlns:a16="http://schemas.microsoft.com/office/drawing/2014/main" id="{E9EDAF43-88BD-3C2C-D3E9-8910B8DDA141}"/>
              </a:ext>
            </a:extLst>
          </p:cNvPr>
          <p:cNvSpPr txBox="1"/>
          <p:nvPr/>
        </p:nvSpPr>
        <p:spPr>
          <a:xfrm>
            <a:off x="1733551" y="3098383"/>
            <a:ext cx="3133728" cy="253916"/>
          </a:xfrm>
          <a:prstGeom prst="rect">
            <a:avLst/>
          </a:prstGeom>
          <a:noFill/>
        </p:spPr>
        <p:txBody>
          <a:bodyPr wrap="square" rtlCol="0">
            <a:spAutoFit/>
          </a:bodyPr>
          <a:lstStyle/>
          <a:p>
            <a:pPr algn="ct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令和</a:t>
            </a:r>
            <a:r>
              <a:rPr kumimoji="1"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7</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年</a:t>
            </a:r>
            <a:r>
              <a:rPr kumimoji="1"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7</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月</a:t>
            </a:r>
            <a:r>
              <a:rPr kumimoji="1"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25</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日（金）市之倉小たじっこクラブ</a:t>
            </a:r>
          </a:p>
        </p:txBody>
      </p:sp>
      <p:pic>
        <p:nvPicPr>
          <p:cNvPr id="10" name="図 9">
            <a:extLst>
              <a:ext uri="{FF2B5EF4-FFF2-40B4-BE49-F238E27FC236}">
                <a16:creationId xmlns:a16="http://schemas.microsoft.com/office/drawing/2014/main" id="{C4A788D7-B085-E336-8EA6-DB4ED0EB030F}"/>
              </a:ext>
            </a:extLst>
          </p:cNvPr>
          <p:cNvPicPr>
            <a:picLocks noChangeAspect="1"/>
          </p:cNvPicPr>
          <p:nvPr/>
        </p:nvPicPr>
        <p:blipFill>
          <a:blip r:embed="rId3"/>
          <a:srcRect l="13998"/>
          <a:stretch>
            <a:fillRect/>
          </a:stretch>
        </p:blipFill>
        <p:spPr>
          <a:xfrm>
            <a:off x="3543151" y="3365146"/>
            <a:ext cx="2946343" cy="1701522"/>
          </a:xfrm>
          <a:prstGeom prst="rect">
            <a:avLst/>
          </a:prstGeom>
          <a:effectLst>
            <a:softEdge rad="63500"/>
          </a:effectLst>
        </p:spPr>
      </p:pic>
      <p:sp>
        <p:nvSpPr>
          <p:cNvPr id="11" name="テキスト ボックス 10">
            <a:extLst>
              <a:ext uri="{FF2B5EF4-FFF2-40B4-BE49-F238E27FC236}">
                <a16:creationId xmlns:a16="http://schemas.microsoft.com/office/drawing/2014/main" id="{9AE33778-B80F-6109-3FBC-EE584987B494}"/>
              </a:ext>
            </a:extLst>
          </p:cNvPr>
          <p:cNvSpPr txBox="1"/>
          <p:nvPr/>
        </p:nvSpPr>
        <p:spPr>
          <a:xfrm>
            <a:off x="1828800" y="5078548"/>
            <a:ext cx="2924177" cy="253916"/>
          </a:xfrm>
          <a:prstGeom prst="rect">
            <a:avLst/>
          </a:prstGeom>
          <a:noFill/>
        </p:spPr>
        <p:txBody>
          <a:bodyPr wrap="square" rtlCol="0">
            <a:spAutoFit/>
          </a:bodyPr>
          <a:lstStyle/>
          <a:p>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令和</a:t>
            </a:r>
            <a:r>
              <a:rPr kumimoji="1"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7</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年</a:t>
            </a:r>
            <a:r>
              <a:rPr kumimoji="1"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7</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月</a:t>
            </a:r>
            <a:r>
              <a:rPr kumimoji="1"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29</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日（火）根本小たじっこクラブ</a:t>
            </a:r>
          </a:p>
        </p:txBody>
      </p:sp>
      <p:pic>
        <p:nvPicPr>
          <p:cNvPr id="12" name="図 11">
            <a:extLst>
              <a:ext uri="{FF2B5EF4-FFF2-40B4-BE49-F238E27FC236}">
                <a16:creationId xmlns:a16="http://schemas.microsoft.com/office/drawing/2014/main" id="{75C45243-DE3A-B8E0-D8A3-22E7EF84D0A1}"/>
              </a:ext>
            </a:extLst>
          </p:cNvPr>
          <p:cNvPicPr>
            <a:picLocks noChangeAspect="1"/>
          </p:cNvPicPr>
          <p:nvPr/>
        </p:nvPicPr>
        <p:blipFill>
          <a:blip r:embed="rId4"/>
          <a:stretch>
            <a:fillRect/>
          </a:stretch>
        </p:blipFill>
        <p:spPr>
          <a:xfrm>
            <a:off x="290586" y="5346336"/>
            <a:ext cx="3052687" cy="1635571"/>
          </a:xfrm>
          <a:prstGeom prst="rect">
            <a:avLst/>
          </a:prstGeom>
          <a:effectLst>
            <a:softEdge rad="63500"/>
          </a:effectLst>
        </p:spPr>
      </p:pic>
      <p:sp>
        <p:nvSpPr>
          <p:cNvPr id="14" name="テキスト ボックス 13">
            <a:extLst>
              <a:ext uri="{FF2B5EF4-FFF2-40B4-BE49-F238E27FC236}">
                <a16:creationId xmlns:a16="http://schemas.microsoft.com/office/drawing/2014/main" id="{05B3C12F-14CE-191A-277C-5C457B3BFFF3}"/>
              </a:ext>
            </a:extLst>
          </p:cNvPr>
          <p:cNvSpPr txBox="1"/>
          <p:nvPr/>
        </p:nvSpPr>
        <p:spPr>
          <a:xfrm>
            <a:off x="1828800" y="6966908"/>
            <a:ext cx="3038479" cy="253916"/>
          </a:xfrm>
          <a:prstGeom prst="rect">
            <a:avLst/>
          </a:prstGeom>
          <a:noFill/>
        </p:spPr>
        <p:txBody>
          <a:bodyPr wrap="square" rtlCol="0">
            <a:spAutoFit/>
          </a:bodyPr>
          <a:lstStyle/>
          <a:p>
            <a:r>
              <a:rPr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令和</a:t>
            </a:r>
            <a:r>
              <a:rPr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7</a:t>
            </a:r>
            <a:r>
              <a:rPr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年</a:t>
            </a:r>
            <a:r>
              <a:rPr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8</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月</a:t>
            </a:r>
            <a:r>
              <a:rPr kumimoji="1" lang="en-US" altLang="ja-JP" sz="1050" b="1" u="sng" dirty="0">
                <a:solidFill>
                  <a:schemeClr val="accent3">
                    <a:lumMod val="50000"/>
                  </a:schemeClr>
                </a:solidFill>
                <a:latin typeface="BIZ UD明朝 Medium" panose="02020500000000000000" pitchFamily="17" charset="-128"/>
                <a:ea typeface="BIZ UD明朝 Medium" panose="02020500000000000000" pitchFamily="17" charset="-128"/>
              </a:rPr>
              <a:t>20</a:t>
            </a:r>
            <a:r>
              <a:rPr kumimoji="1" lang="ja-JP" altLang="en-US" sz="1050" b="1" u="sng" dirty="0">
                <a:solidFill>
                  <a:schemeClr val="accent3">
                    <a:lumMod val="50000"/>
                  </a:schemeClr>
                </a:solidFill>
                <a:latin typeface="BIZ UD明朝 Medium" panose="02020500000000000000" pitchFamily="17" charset="-128"/>
                <a:ea typeface="BIZ UD明朝 Medium" panose="02020500000000000000" pitchFamily="17" charset="-128"/>
              </a:rPr>
              <a:t>日（水）池田小たじっこクラブ</a:t>
            </a:r>
          </a:p>
        </p:txBody>
      </p:sp>
      <p:pic>
        <p:nvPicPr>
          <p:cNvPr id="20" name="図 19">
            <a:extLst>
              <a:ext uri="{FF2B5EF4-FFF2-40B4-BE49-F238E27FC236}">
                <a16:creationId xmlns:a16="http://schemas.microsoft.com/office/drawing/2014/main" id="{96B49EF6-0B72-6578-713A-0C21DC28C55F}"/>
              </a:ext>
            </a:extLst>
          </p:cNvPr>
          <p:cNvPicPr>
            <a:picLocks noChangeAspect="1"/>
          </p:cNvPicPr>
          <p:nvPr/>
        </p:nvPicPr>
        <p:blipFill>
          <a:blip r:embed="rId5"/>
          <a:srcRect l="24919"/>
          <a:stretch>
            <a:fillRect/>
          </a:stretch>
        </p:blipFill>
        <p:spPr>
          <a:xfrm>
            <a:off x="290586" y="3379432"/>
            <a:ext cx="3038475" cy="1727987"/>
          </a:xfrm>
          <a:prstGeom prst="rect">
            <a:avLst/>
          </a:prstGeom>
          <a:effectLst>
            <a:softEdge rad="63500"/>
          </a:effectLst>
        </p:spPr>
      </p:pic>
      <p:pic>
        <p:nvPicPr>
          <p:cNvPr id="23" name="図 22">
            <a:extLst>
              <a:ext uri="{FF2B5EF4-FFF2-40B4-BE49-F238E27FC236}">
                <a16:creationId xmlns:a16="http://schemas.microsoft.com/office/drawing/2014/main" id="{31874596-FDA1-5830-EDC2-973D338BC4FE}"/>
              </a:ext>
            </a:extLst>
          </p:cNvPr>
          <p:cNvPicPr>
            <a:picLocks noChangeAspect="1"/>
          </p:cNvPicPr>
          <p:nvPr/>
        </p:nvPicPr>
        <p:blipFill>
          <a:blip r:embed="rId6"/>
          <a:srcRect r="12708"/>
          <a:stretch>
            <a:fillRect/>
          </a:stretch>
        </p:blipFill>
        <p:spPr>
          <a:xfrm>
            <a:off x="3543151" y="5364138"/>
            <a:ext cx="2946342" cy="1617769"/>
          </a:xfrm>
          <a:prstGeom prst="rect">
            <a:avLst/>
          </a:prstGeom>
          <a:effectLst>
            <a:softEdge rad="63500"/>
          </a:effectLst>
        </p:spPr>
      </p:pic>
      <p:pic>
        <p:nvPicPr>
          <p:cNvPr id="25" name="図 24">
            <a:extLst>
              <a:ext uri="{FF2B5EF4-FFF2-40B4-BE49-F238E27FC236}">
                <a16:creationId xmlns:a16="http://schemas.microsoft.com/office/drawing/2014/main" id="{689EB51C-4722-F37F-52C8-33A85BC71809}"/>
              </a:ext>
            </a:extLst>
          </p:cNvPr>
          <p:cNvPicPr>
            <a:picLocks noChangeAspect="1"/>
          </p:cNvPicPr>
          <p:nvPr/>
        </p:nvPicPr>
        <p:blipFill>
          <a:blip r:embed="rId7">
            <a:extLst>
              <a:ext uri="{28A0092B-C50C-407E-A947-70E740481C1C}">
                <a14:useLocalDpi xmlns:a14="http://schemas.microsoft.com/office/drawing/2010/main" val="0"/>
              </a:ext>
            </a:extLst>
          </a:blip>
          <a:srcRect t="18369" r="34532" b="9520"/>
          <a:stretch>
            <a:fillRect/>
          </a:stretch>
        </p:blipFill>
        <p:spPr>
          <a:xfrm>
            <a:off x="339358" y="7220824"/>
            <a:ext cx="1860917" cy="1669260"/>
          </a:xfrm>
          <a:prstGeom prst="rect">
            <a:avLst/>
          </a:prstGeom>
          <a:effectLst>
            <a:softEdge rad="63500"/>
          </a:effectLst>
        </p:spPr>
      </p:pic>
      <p:pic>
        <p:nvPicPr>
          <p:cNvPr id="27" name="図 26">
            <a:extLst>
              <a:ext uri="{FF2B5EF4-FFF2-40B4-BE49-F238E27FC236}">
                <a16:creationId xmlns:a16="http://schemas.microsoft.com/office/drawing/2014/main" id="{F0ACE9F2-BA18-48F5-F3C3-01D812F6E01E}"/>
              </a:ext>
            </a:extLst>
          </p:cNvPr>
          <p:cNvPicPr>
            <a:picLocks noChangeAspect="1"/>
          </p:cNvPicPr>
          <p:nvPr/>
        </p:nvPicPr>
        <p:blipFill>
          <a:blip r:embed="rId8"/>
          <a:srcRect t="37671" r="60277" b="10827"/>
          <a:stretch>
            <a:fillRect/>
          </a:stretch>
        </p:blipFill>
        <p:spPr>
          <a:xfrm>
            <a:off x="2243135" y="7220825"/>
            <a:ext cx="2509842" cy="1669260"/>
          </a:xfrm>
          <a:prstGeom prst="rect">
            <a:avLst/>
          </a:prstGeom>
          <a:effectLst>
            <a:softEdge rad="63500"/>
          </a:effectLst>
        </p:spPr>
      </p:pic>
      <p:pic>
        <p:nvPicPr>
          <p:cNvPr id="29" name="図 28">
            <a:extLst>
              <a:ext uri="{FF2B5EF4-FFF2-40B4-BE49-F238E27FC236}">
                <a16:creationId xmlns:a16="http://schemas.microsoft.com/office/drawing/2014/main" id="{71078422-0E91-A3B7-E8AE-485D30329E30}"/>
              </a:ext>
            </a:extLst>
          </p:cNvPr>
          <p:cNvPicPr>
            <a:picLocks noChangeAspect="1"/>
          </p:cNvPicPr>
          <p:nvPr/>
        </p:nvPicPr>
        <p:blipFill>
          <a:blip r:embed="rId9">
            <a:extLst>
              <a:ext uri="{28A0092B-C50C-407E-A947-70E740481C1C}">
                <a14:useLocalDpi xmlns:a14="http://schemas.microsoft.com/office/drawing/2010/main" val="0"/>
              </a:ext>
            </a:extLst>
          </a:blip>
          <a:srcRect l="2655" t="24922" r="40077" b="18477"/>
          <a:stretch>
            <a:fillRect/>
          </a:stretch>
        </p:blipFill>
        <p:spPr>
          <a:xfrm>
            <a:off x="4795836" y="7220824"/>
            <a:ext cx="1693657" cy="1669259"/>
          </a:xfrm>
          <a:prstGeom prst="rect">
            <a:avLst/>
          </a:prstGeom>
          <a:effectLst>
            <a:softEdge rad="63500"/>
          </a:effectLst>
        </p:spPr>
      </p:pic>
    </p:spTree>
    <p:extLst>
      <p:ext uri="{BB962C8B-B14F-4D97-AF65-F5344CB8AC3E}">
        <p14:creationId xmlns:p14="http://schemas.microsoft.com/office/powerpoint/2010/main" val="1975987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TM04033925[[fn=しずく]]</Template>
  <Words>255</Words>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BIZ UDP明朝 Medium</vt:lpstr>
      <vt:lpstr>BIZ UD明朝 Medium</vt:lpstr>
      <vt:lpstr>游ゴシック</vt:lpstr>
      <vt:lpstr>Arial</vt:lpstr>
      <vt:lpstr>Tw Cen MT</vt:lpstr>
      <vt:lpstr>しずく</vt:lpstr>
      <vt:lpstr>夏休み学童 人権出前教室</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